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6F648-2F7A-4DA8-A028-6F6D7F55702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8E6381-1A93-482F-B5D8-76C67497D853}">
      <dgm:prSet phldrT="[Texto]" custT="1"/>
      <dgm:spPr/>
      <dgm:t>
        <a:bodyPr/>
        <a:lstStyle/>
        <a:p>
          <a:r>
            <a:rPr lang="pt-BR" sz="900" dirty="0" smtClean="0"/>
            <a:t>PRESIDENTE</a:t>
          </a:r>
          <a:endParaRPr lang="pt-BR" sz="900" dirty="0" smtClean="0"/>
        </a:p>
      </dgm:t>
    </dgm:pt>
    <dgm:pt modelId="{D24193EF-6703-4016-AAFF-FBE5ED403C74}" type="parTrans" cxnId="{001F83AF-1B5D-4AD7-A897-84EB968C6834}">
      <dgm:prSet/>
      <dgm:spPr/>
      <dgm:t>
        <a:bodyPr/>
        <a:lstStyle/>
        <a:p>
          <a:endParaRPr lang="pt-BR"/>
        </a:p>
      </dgm:t>
    </dgm:pt>
    <dgm:pt modelId="{0EA2DF7C-2A29-420B-8167-E25CCB6F4B48}" type="sibTrans" cxnId="{001F83AF-1B5D-4AD7-A897-84EB968C6834}">
      <dgm:prSet/>
      <dgm:spPr/>
      <dgm:t>
        <a:bodyPr/>
        <a:lstStyle/>
        <a:p>
          <a:endParaRPr lang="pt-BR"/>
        </a:p>
      </dgm:t>
    </dgm:pt>
    <dgm:pt modelId="{FE30A483-9C3D-44D2-BE1C-EB03012CB4DD}">
      <dgm:prSet phldrT="[Texto]" custT="1"/>
      <dgm:spPr/>
      <dgm:t>
        <a:bodyPr/>
        <a:lstStyle/>
        <a:p>
          <a:r>
            <a:rPr lang="pt-BR" sz="900" dirty="0" smtClean="0"/>
            <a:t>TESOUREIRO</a:t>
          </a:r>
          <a:endParaRPr lang="pt-BR" sz="900" dirty="0" smtClean="0"/>
        </a:p>
      </dgm:t>
    </dgm:pt>
    <dgm:pt modelId="{393F56C9-82B3-4BD6-8564-33C5B89CCE3C}" type="parTrans" cxnId="{24A92299-EBE2-4221-ABC8-03601596DA3C}">
      <dgm:prSet/>
      <dgm:spPr/>
      <dgm:t>
        <a:bodyPr/>
        <a:lstStyle/>
        <a:p>
          <a:endParaRPr lang="pt-BR"/>
        </a:p>
      </dgm:t>
    </dgm:pt>
    <dgm:pt modelId="{0F2306DD-418C-4E8F-9D2A-EA20021BCF55}" type="sibTrans" cxnId="{24A92299-EBE2-4221-ABC8-03601596DA3C}">
      <dgm:prSet/>
      <dgm:spPr/>
      <dgm:t>
        <a:bodyPr/>
        <a:lstStyle/>
        <a:p>
          <a:endParaRPr lang="pt-BR"/>
        </a:p>
      </dgm:t>
    </dgm:pt>
    <dgm:pt modelId="{D5B34D2D-809F-4795-A1B9-68CB853CFC18}">
      <dgm:prSet phldrT="[Texto]" custT="1"/>
      <dgm:spPr/>
      <dgm:t>
        <a:bodyPr/>
        <a:lstStyle/>
        <a:p>
          <a:r>
            <a:rPr lang="pt-BR" sz="900" dirty="0" smtClean="0"/>
            <a:t>VICE </a:t>
          </a:r>
          <a:r>
            <a:rPr lang="pt-BR" sz="900" dirty="0" smtClean="0"/>
            <a:t>PRESIDENTE</a:t>
          </a:r>
          <a:endParaRPr lang="pt-BR" sz="900" dirty="0" smtClean="0"/>
        </a:p>
      </dgm:t>
    </dgm:pt>
    <dgm:pt modelId="{A7B6D3FE-8740-4D6F-9590-3205DF18515D}" type="parTrans" cxnId="{C43EE89F-8622-4DF5-A7B7-F96633F3B87F}">
      <dgm:prSet/>
      <dgm:spPr/>
      <dgm:t>
        <a:bodyPr/>
        <a:lstStyle/>
        <a:p>
          <a:endParaRPr lang="pt-BR"/>
        </a:p>
      </dgm:t>
    </dgm:pt>
    <dgm:pt modelId="{95A5C092-9808-4D98-B9B8-5CB83CA15E6C}" type="sibTrans" cxnId="{C43EE89F-8622-4DF5-A7B7-F96633F3B87F}">
      <dgm:prSet/>
      <dgm:spPr/>
      <dgm:t>
        <a:bodyPr/>
        <a:lstStyle/>
        <a:p>
          <a:endParaRPr lang="pt-BR"/>
        </a:p>
      </dgm:t>
    </dgm:pt>
    <dgm:pt modelId="{68FE4129-1B66-42C5-B5F0-6C767BD6A489}">
      <dgm:prSet phldrT="[Texto]" custT="1"/>
      <dgm:spPr/>
      <dgm:t>
        <a:bodyPr/>
        <a:lstStyle/>
        <a:p>
          <a:r>
            <a:rPr lang="pt-BR" sz="900" dirty="0" smtClean="0"/>
            <a:t>SECRETÁRIO</a:t>
          </a:r>
          <a:endParaRPr lang="pt-BR" sz="900" dirty="0" smtClean="0"/>
        </a:p>
      </dgm:t>
    </dgm:pt>
    <dgm:pt modelId="{14E9435C-9262-4CFF-9D07-5BA74FEA7545}" type="sibTrans" cxnId="{A4F56E7D-FD07-4509-B2EB-55316F23CB65}">
      <dgm:prSet/>
      <dgm:spPr/>
      <dgm:t>
        <a:bodyPr/>
        <a:lstStyle/>
        <a:p>
          <a:endParaRPr lang="pt-BR"/>
        </a:p>
      </dgm:t>
    </dgm:pt>
    <dgm:pt modelId="{6169ACE9-EB02-4E05-940A-D3265FFCA4E2}" type="parTrans" cxnId="{A4F56E7D-FD07-4509-B2EB-55316F23CB65}">
      <dgm:prSet/>
      <dgm:spPr/>
      <dgm:t>
        <a:bodyPr/>
        <a:lstStyle/>
        <a:p>
          <a:endParaRPr lang="pt-BR"/>
        </a:p>
      </dgm:t>
    </dgm:pt>
    <dgm:pt modelId="{59BEACD8-4BCB-4F02-990E-D24EF349F0C4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940F963B-1BE7-4C63-AAC9-19CC2F1F8A90}" type="parTrans" cxnId="{7378846B-0A08-4590-BB5A-5D3FC1D2EFDD}">
      <dgm:prSet/>
      <dgm:spPr/>
      <dgm:t>
        <a:bodyPr/>
        <a:lstStyle/>
        <a:p>
          <a:endParaRPr lang="pt-BR"/>
        </a:p>
      </dgm:t>
    </dgm:pt>
    <dgm:pt modelId="{D8D81344-C19A-4B34-96AE-28BFD785FE63}" type="sibTrans" cxnId="{7378846B-0A08-4590-BB5A-5D3FC1D2EFDD}">
      <dgm:prSet/>
      <dgm:spPr/>
      <dgm:t>
        <a:bodyPr/>
        <a:lstStyle/>
        <a:p>
          <a:endParaRPr lang="pt-BR"/>
        </a:p>
      </dgm:t>
    </dgm:pt>
    <dgm:pt modelId="{7B65761C-3A33-47F9-B111-937FF74672CD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9567F49E-A8AD-498D-AB59-AA40DE55A833}" type="parTrans" cxnId="{2E63E5DD-5FC8-4A4E-83C0-7C835B697421}">
      <dgm:prSet/>
      <dgm:spPr/>
      <dgm:t>
        <a:bodyPr/>
        <a:lstStyle/>
        <a:p>
          <a:endParaRPr lang="pt-BR"/>
        </a:p>
      </dgm:t>
    </dgm:pt>
    <dgm:pt modelId="{CD17B278-4ECF-4003-8CF3-3DA2AD1C186F}" type="sibTrans" cxnId="{2E63E5DD-5FC8-4A4E-83C0-7C835B697421}">
      <dgm:prSet/>
      <dgm:spPr/>
      <dgm:t>
        <a:bodyPr/>
        <a:lstStyle/>
        <a:p>
          <a:endParaRPr lang="pt-BR"/>
        </a:p>
      </dgm:t>
    </dgm:pt>
    <dgm:pt modelId="{24E0337D-1ECC-46C3-9180-CDF59ACD93BB}">
      <dgm:prSet custT="1"/>
      <dgm:spPr/>
      <dgm:t>
        <a:bodyPr/>
        <a:lstStyle/>
        <a:p>
          <a:r>
            <a:rPr lang="pt-BR" sz="900" dirty="0" smtClean="0"/>
            <a:t>CONSELHO </a:t>
          </a:r>
          <a:r>
            <a:rPr lang="pt-BR" sz="900" dirty="0" smtClean="0"/>
            <a:t>FISCAL</a:t>
          </a:r>
          <a:endParaRPr lang="pt-BR" sz="900" dirty="0" smtClean="0"/>
        </a:p>
      </dgm:t>
    </dgm:pt>
    <dgm:pt modelId="{4572937A-4C5D-4EE0-964A-34A209C2D8E8}" type="parTrans" cxnId="{77DAF5F4-C71C-4BB1-8092-F81F3DB7ABED}">
      <dgm:prSet/>
      <dgm:spPr/>
      <dgm:t>
        <a:bodyPr/>
        <a:lstStyle/>
        <a:p>
          <a:endParaRPr lang="pt-BR"/>
        </a:p>
      </dgm:t>
    </dgm:pt>
    <dgm:pt modelId="{471E17D4-0121-472B-8086-F2910FC497D1}" type="sibTrans" cxnId="{77DAF5F4-C71C-4BB1-8092-F81F3DB7ABED}">
      <dgm:prSet/>
      <dgm:spPr/>
      <dgm:t>
        <a:bodyPr/>
        <a:lstStyle/>
        <a:p>
          <a:endParaRPr lang="pt-BR"/>
        </a:p>
      </dgm:t>
    </dgm:pt>
    <dgm:pt modelId="{0D8D5634-F35C-4E92-A9CD-9CEC457937F2}">
      <dgm:prSet custT="1"/>
      <dgm:spPr/>
      <dgm:t>
        <a:bodyPr/>
        <a:lstStyle/>
        <a:p>
          <a:r>
            <a:rPr lang="pt-BR" sz="900" dirty="0" smtClean="0"/>
            <a:t>CONSELHO </a:t>
          </a:r>
          <a:r>
            <a:rPr lang="pt-BR" sz="900" dirty="0" smtClean="0"/>
            <a:t>FISCAL</a:t>
          </a:r>
          <a:endParaRPr lang="pt-BR" sz="900" dirty="0" smtClean="0"/>
        </a:p>
      </dgm:t>
    </dgm:pt>
    <dgm:pt modelId="{7F3C8A91-DDC7-44BC-AF90-C3191A40AA04}" type="parTrans" cxnId="{9C0897FF-E67F-43A2-AC6A-1FFCD1CF93F2}">
      <dgm:prSet/>
      <dgm:spPr/>
      <dgm:t>
        <a:bodyPr/>
        <a:lstStyle/>
        <a:p>
          <a:endParaRPr lang="pt-BR"/>
        </a:p>
      </dgm:t>
    </dgm:pt>
    <dgm:pt modelId="{0A08CBE4-9950-4058-9E2B-8495EC17E048}" type="sibTrans" cxnId="{9C0897FF-E67F-43A2-AC6A-1FFCD1CF93F2}">
      <dgm:prSet/>
      <dgm:spPr/>
      <dgm:t>
        <a:bodyPr/>
        <a:lstStyle/>
        <a:p>
          <a:endParaRPr lang="pt-BR"/>
        </a:p>
      </dgm:t>
    </dgm:pt>
    <dgm:pt modelId="{635331DE-BE35-4160-A44A-75034AE48E16}">
      <dgm:prSet custT="1"/>
      <dgm:spPr/>
      <dgm:t>
        <a:bodyPr/>
        <a:lstStyle/>
        <a:p>
          <a:r>
            <a:rPr lang="pt-BR" sz="900" dirty="0" smtClean="0"/>
            <a:t>CONSELHO </a:t>
          </a:r>
          <a:r>
            <a:rPr lang="pt-BR" sz="900" dirty="0" smtClean="0"/>
            <a:t>FISCAL</a:t>
          </a:r>
          <a:endParaRPr lang="pt-BR" sz="900" dirty="0" smtClean="0"/>
        </a:p>
      </dgm:t>
    </dgm:pt>
    <dgm:pt modelId="{221C1AF7-BD71-4540-B5D7-C3232E1D2352}" type="parTrans" cxnId="{E5399293-AB44-4ECE-9CF7-6F3BF0679033}">
      <dgm:prSet/>
      <dgm:spPr/>
      <dgm:t>
        <a:bodyPr/>
        <a:lstStyle/>
        <a:p>
          <a:endParaRPr lang="pt-BR"/>
        </a:p>
      </dgm:t>
    </dgm:pt>
    <dgm:pt modelId="{FC012BA6-1D84-41BD-B91A-27A905C7DCCA}" type="sibTrans" cxnId="{E5399293-AB44-4ECE-9CF7-6F3BF0679033}">
      <dgm:prSet/>
      <dgm:spPr/>
      <dgm:t>
        <a:bodyPr/>
        <a:lstStyle/>
        <a:p>
          <a:endParaRPr lang="pt-BR"/>
        </a:p>
      </dgm:t>
    </dgm:pt>
    <dgm:pt modelId="{F1FC358F-8582-464E-A71D-1F1BD788E35A}">
      <dgm:prSet custT="1"/>
      <dgm:spPr/>
      <dgm:t>
        <a:bodyPr/>
        <a:lstStyle/>
        <a:p>
          <a:r>
            <a:rPr lang="pt-BR" sz="900" dirty="0" smtClean="0"/>
            <a:t>DELEGADO </a:t>
          </a:r>
          <a:r>
            <a:rPr lang="pt-BR" sz="900" dirty="0" smtClean="0"/>
            <a:t>FECOMERCIO</a:t>
          </a:r>
          <a:endParaRPr lang="pt-BR" sz="900" dirty="0" smtClean="0"/>
        </a:p>
      </dgm:t>
    </dgm:pt>
    <dgm:pt modelId="{ED34F3D6-D73F-473C-84BF-2F6ED14B2F47}" type="parTrans" cxnId="{1569078B-4D2A-4AD9-B799-6E420EAD2E2D}">
      <dgm:prSet/>
      <dgm:spPr/>
      <dgm:t>
        <a:bodyPr/>
        <a:lstStyle/>
        <a:p>
          <a:endParaRPr lang="pt-BR"/>
        </a:p>
      </dgm:t>
    </dgm:pt>
    <dgm:pt modelId="{EBC53C30-4FFB-43A4-B55A-54F2DAC9DFA4}" type="sibTrans" cxnId="{1569078B-4D2A-4AD9-B799-6E420EAD2E2D}">
      <dgm:prSet/>
      <dgm:spPr/>
      <dgm:t>
        <a:bodyPr/>
        <a:lstStyle/>
        <a:p>
          <a:endParaRPr lang="pt-BR"/>
        </a:p>
      </dgm:t>
    </dgm:pt>
    <dgm:pt modelId="{36FB7EA4-F9EF-42DA-8BD2-8E52D74502DA}">
      <dgm:prSet custT="1"/>
      <dgm:spPr/>
      <dgm:t>
        <a:bodyPr/>
        <a:lstStyle/>
        <a:p>
          <a:r>
            <a:rPr lang="pt-BR" sz="900" dirty="0" smtClean="0"/>
            <a:t>DELEGADO </a:t>
          </a:r>
          <a:r>
            <a:rPr lang="pt-BR" sz="900" dirty="0" smtClean="0"/>
            <a:t>FECOMERCIO</a:t>
          </a:r>
          <a:endParaRPr lang="pt-BR" sz="900" dirty="0" smtClean="0"/>
        </a:p>
      </dgm:t>
    </dgm:pt>
    <dgm:pt modelId="{C2D6CE7D-CA35-47D6-B498-EADED7E5B31F}" type="parTrans" cxnId="{DD28D1CA-E348-4CF6-B678-EAD592799B2F}">
      <dgm:prSet/>
      <dgm:spPr/>
      <dgm:t>
        <a:bodyPr/>
        <a:lstStyle/>
        <a:p>
          <a:endParaRPr lang="pt-BR"/>
        </a:p>
      </dgm:t>
    </dgm:pt>
    <dgm:pt modelId="{70B54F08-71CB-4833-B52B-01967173E5EF}" type="sibTrans" cxnId="{DD28D1CA-E348-4CF6-B678-EAD592799B2F}">
      <dgm:prSet/>
      <dgm:spPr/>
      <dgm:t>
        <a:bodyPr/>
        <a:lstStyle/>
        <a:p>
          <a:endParaRPr lang="pt-BR"/>
        </a:p>
      </dgm:t>
    </dgm:pt>
    <dgm:pt modelId="{7EACCD0F-A892-48BE-A05D-9BA2B82DFFB5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B349D588-A217-470C-8F5E-FC63B515BE5E}" type="parTrans" cxnId="{6DAB6B0E-7051-4233-A7C7-4BF6D65F39BB}">
      <dgm:prSet/>
      <dgm:spPr/>
      <dgm:t>
        <a:bodyPr/>
        <a:lstStyle/>
        <a:p>
          <a:endParaRPr lang="pt-BR"/>
        </a:p>
      </dgm:t>
    </dgm:pt>
    <dgm:pt modelId="{7CDBAD77-DC77-4D24-81FD-11A7DC876360}" type="sibTrans" cxnId="{6DAB6B0E-7051-4233-A7C7-4BF6D65F39BB}">
      <dgm:prSet/>
      <dgm:spPr/>
      <dgm:t>
        <a:bodyPr/>
        <a:lstStyle/>
        <a:p>
          <a:endParaRPr lang="pt-BR"/>
        </a:p>
      </dgm:t>
    </dgm:pt>
    <dgm:pt modelId="{CA42CB32-AA18-4CD3-998D-CD84F7111B05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24F34BE8-D300-4A91-AFDD-BE6713B8BA5A}" type="parTrans" cxnId="{18BF29E4-2F23-47D2-AE28-F8C294B23DB3}">
      <dgm:prSet/>
      <dgm:spPr/>
      <dgm:t>
        <a:bodyPr/>
        <a:lstStyle/>
        <a:p>
          <a:endParaRPr lang="pt-BR"/>
        </a:p>
      </dgm:t>
    </dgm:pt>
    <dgm:pt modelId="{CF810A5D-6EE3-4D48-A96E-4BCD9CE32A54}" type="sibTrans" cxnId="{18BF29E4-2F23-47D2-AE28-F8C294B23DB3}">
      <dgm:prSet/>
      <dgm:spPr/>
      <dgm:t>
        <a:bodyPr/>
        <a:lstStyle/>
        <a:p>
          <a:endParaRPr lang="pt-BR"/>
        </a:p>
      </dgm:t>
    </dgm:pt>
    <dgm:pt modelId="{FDFDAD1E-C8C0-4B9F-B621-BD0157DFD942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F96F827B-2F8A-4696-8625-D94D6136F770}" type="parTrans" cxnId="{2BAE62CC-FD71-4889-94EF-F079F675E6D8}">
      <dgm:prSet/>
      <dgm:spPr/>
      <dgm:t>
        <a:bodyPr/>
        <a:lstStyle/>
        <a:p>
          <a:endParaRPr lang="pt-BR"/>
        </a:p>
      </dgm:t>
    </dgm:pt>
    <dgm:pt modelId="{8CE45EFD-70F2-4997-AB94-8502C84FAA92}" type="sibTrans" cxnId="{2BAE62CC-FD71-4889-94EF-F079F675E6D8}">
      <dgm:prSet/>
      <dgm:spPr/>
      <dgm:t>
        <a:bodyPr/>
        <a:lstStyle/>
        <a:p>
          <a:endParaRPr lang="pt-BR"/>
        </a:p>
      </dgm:t>
    </dgm:pt>
    <dgm:pt modelId="{DAD176CC-DD87-4188-BF4E-9B4D7D9C9BFB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57A060A7-F37C-46FF-BCC6-C9314034A424}" type="parTrans" cxnId="{159660B7-9EC8-4FAF-BA65-5E8DD17CFCCC}">
      <dgm:prSet/>
      <dgm:spPr/>
      <dgm:t>
        <a:bodyPr/>
        <a:lstStyle/>
        <a:p>
          <a:endParaRPr lang="pt-BR"/>
        </a:p>
      </dgm:t>
    </dgm:pt>
    <dgm:pt modelId="{85E2500B-6C44-47BF-AD2F-DED6AE805A6B}" type="sibTrans" cxnId="{159660B7-9EC8-4FAF-BA65-5E8DD17CFCCC}">
      <dgm:prSet/>
      <dgm:spPr/>
      <dgm:t>
        <a:bodyPr/>
        <a:lstStyle/>
        <a:p>
          <a:endParaRPr lang="pt-BR"/>
        </a:p>
      </dgm:t>
    </dgm:pt>
    <dgm:pt modelId="{58EA3784-F4B3-4A50-862B-1C5E80759874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95C30F35-C4FA-4D7E-99F8-4A8B2CE60874}" type="parTrans" cxnId="{B04AA03E-A923-447C-874A-A6DA8B7F4323}">
      <dgm:prSet/>
      <dgm:spPr/>
      <dgm:t>
        <a:bodyPr/>
        <a:lstStyle/>
        <a:p>
          <a:endParaRPr lang="pt-BR"/>
        </a:p>
      </dgm:t>
    </dgm:pt>
    <dgm:pt modelId="{AA16588C-9074-4E86-A1E1-A497BF601D80}" type="sibTrans" cxnId="{B04AA03E-A923-447C-874A-A6DA8B7F4323}">
      <dgm:prSet/>
      <dgm:spPr/>
      <dgm:t>
        <a:bodyPr/>
        <a:lstStyle/>
        <a:p>
          <a:endParaRPr lang="pt-BR"/>
        </a:p>
      </dgm:t>
    </dgm:pt>
    <dgm:pt modelId="{6462E711-1F5D-4595-98A6-7AFFC1A1649F}">
      <dgm:prSet custT="1"/>
      <dgm:spPr/>
      <dgm:t>
        <a:bodyPr/>
        <a:lstStyle/>
        <a:p>
          <a:r>
            <a:rPr lang="pt-BR" sz="900" dirty="0" smtClean="0"/>
            <a:t>SUPLENTE</a:t>
          </a:r>
          <a:endParaRPr lang="pt-BR" sz="900" dirty="0" smtClean="0"/>
        </a:p>
      </dgm:t>
    </dgm:pt>
    <dgm:pt modelId="{A503604B-E717-4528-9CE4-743AEC6DD2CE}" type="parTrans" cxnId="{749B8ABB-E662-4921-9AE4-0814DF29508A}">
      <dgm:prSet/>
      <dgm:spPr/>
      <dgm:t>
        <a:bodyPr/>
        <a:lstStyle/>
        <a:p>
          <a:endParaRPr lang="pt-BR"/>
        </a:p>
      </dgm:t>
    </dgm:pt>
    <dgm:pt modelId="{54ED757B-71BA-44D2-B7C4-55FA72E4AB60}" type="sibTrans" cxnId="{749B8ABB-E662-4921-9AE4-0814DF29508A}">
      <dgm:prSet/>
      <dgm:spPr/>
      <dgm:t>
        <a:bodyPr/>
        <a:lstStyle/>
        <a:p>
          <a:endParaRPr lang="pt-BR"/>
        </a:p>
      </dgm:t>
    </dgm:pt>
    <dgm:pt modelId="{5458AF4C-30C4-4A26-857E-983F77AD8BEB}" type="pres">
      <dgm:prSet presAssocID="{BC56F648-2F7A-4DA8-A028-6F6D7F5570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F033B1E-3C96-4A9A-B05D-790424F6E67C}" type="pres">
      <dgm:prSet presAssocID="{838E6381-1A93-482F-B5D8-76C67497D853}" presName="hierRoot1" presStyleCnt="0"/>
      <dgm:spPr/>
    </dgm:pt>
    <dgm:pt modelId="{D5F0516C-17CC-476A-BBD3-17569A18149E}" type="pres">
      <dgm:prSet presAssocID="{838E6381-1A93-482F-B5D8-76C67497D853}" presName="composite" presStyleCnt="0"/>
      <dgm:spPr/>
    </dgm:pt>
    <dgm:pt modelId="{2D44FF0F-F93A-4F43-85E5-43F7305D3D04}" type="pres">
      <dgm:prSet presAssocID="{838E6381-1A93-482F-B5D8-76C67497D853}" presName="background" presStyleLbl="node0" presStyleIdx="0" presStyleCnt="1"/>
      <dgm:spPr/>
    </dgm:pt>
    <dgm:pt modelId="{2D34C6CC-2F68-48B4-8EEA-F093F52650CA}" type="pres">
      <dgm:prSet presAssocID="{838E6381-1A93-482F-B5D8-76C67497D853}" presName="text" presStyleLbl="fgAcc0" presStyleIdx="0" presStyleCnt="1" custScaleX="134411" custScaleY="134411" custLinFactY="-100000" custLinFactNeighborY="-12637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BBA7DD-DBFD-48C4-A864-F1E759DBB6CC}" type="pres">
      <dgm:prSet presAssocID="{838E6381-1A93-482F-B5D8-76C67497D853}" presName="hierChild2" presStyleCnt="0"/>
      <dgm:spPr/>
    </dgm:pt>
    <dgm:pt modelId="{5FE20B2F-1964-4CCB-B799-723C0E6414B2}" type="pres">
      <dgm:prSet presAssocID="{393F56C9-82B3-4BD6-8564-33C5B89CCE3C}" presName="Name10" presStyleLbl="parChTrans1D2" presStyleIdx="0" presStyleCnt="3"/>
      <dgm:spPr/>
      <dgm:t>
        <a:bodyPr/>
        <a:lstStyle/>
        <a:p>
          <a:endParaRPr lang="pt-BR"/>
        </a:p>
      </dgm:t>
    </dgm:pt>
    <dgm:pt modelId="{335F6DA9-E501-427A-8DBA-4C1579084642}" type="pres">
      <dgm:prSet presAssocID="{FE30A483-9C3D-44D2-BE1C-EB03012CB4DD}" presName="hierRoot2" presStyleCnt="0"/>
      <dgm:spPr/>
    </dgm:pt>
    <dgm:pt modelId="{C122B75B-9FA8-45AA-9B8A-27EB2C528B42}" type="pres">
      <dgm:prSet presAssocID="{FE30A483-9C3D-44D2-BE1C-EB03012CB4DD}" presName="composite2" presStyleCnt="0"/>
      <dgm:spPr/>
    </dgm:pt>
    <dgm:pt modelId="{0A4E09F8-79F5-4F54-BC78-9FBD4FE13452}" type="pres">
      <dgm:prSet presAssocID="{FE30A483-9C3D-44D2-BE1C-EB03012CB4DD}" presName="background2" presStyleLbl="node2" presStyleIdx="0" presStyleCnt="3"/>
      <dgm:spPr/>
    </dgm:pt>
    <dgm:pt modelId="{6F623278-DD75-47E8-9FE0-49B89C65F3B5}" type="pres">
      <dgm:prSet presAssocID="{FE30A483-9C3D-44D2-BE1C-EB03012CB4DD}" presName="text2" presStyleLbl="fgAcc2" presStyleIdx="0" presStyleCnt="3" custScaleX="134379" custScaleY="134116" custLinFactY="-61505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7AA82A-261D-497D-B961-111AFA8FDAE4}" type="pres">
      <dgm:prSet presAssocID="{FE30A483-9C3D-44D2-BE1C-EB03012CB4DD}" presName="hierChild3" presStyleCnt="0"/>
      <dgm:spPr/>
    </dgm:pt>
    <dgm:pt modelId="{61AA8E9C-FF98-486C-A63F-5819C6CB9585}" type="pres">
      <dgm:prSet presAssocID="{9567F49E-A8AD-498D-AB59-AA40DE55A833}" presName="Name17" presStyleLbl="parChTrans1D3" presStyleIdx="0" presStyleCnt="8"/>
      <dgm:spPr/>
      <dgm:t>
        <a:bodyPr/>
        <a:lstStyle/>
        <a:p>
          <a:endParaRPr lang="pt-BR"/>
        </a:p>
      </dgm:t>
    </dgm:pt>
    <dgm:pt modelId="{342DD3C1-244A-44DC-AFA0-9E24AA268904}" type="pres">
      <dgm:prSet presAssocID="{7B65761C-3A33-47F9-B111-937FF74672CD}" presName="hierRoot3" presStyleCnt="0"/>
      <dgm:spPr/>
    </dgm:pt>
    <dgm:pt modelId="{FAE5B521-0EC1-4475-9675-C01F6307C9C4}" type="pres">
      <dgm:prSet presAssocID="{7B65761C-3A33-47F9-B111-937FF74672CD}" presName="composite3" presStyleCnt="0"/>
      <dgm:spPr/>
    </dgm:pt>
    <dgm:pt modelId="{58BC05C0-0CCC-4168-9A40-D7FFE6559677}" type="pres">
      <dgm:prSet presAssocID="{7B65761C-3A33-47F9-B111-937FF74672CD}" presName="background3" presStyleLbl="node3" presStyleIdx="0" presStyleCnt="8"/>
      <dgm:spPr/>
    </dgm:pt>
    <dgm:pt modelId="{E7F5D714-99B4-4A2F-BF16-63EE4D3335A0}" type="pres">
      <dgm:prSet presAssocID="{7B65761C-3A33-47F9-B111-937FF74672CD}" presName="text3" presStyleLbl="fgAcc3" presStyleIdx="0" presStyleCnt="8" custScaleX="136703" custScaleY="138837" custLinFactY="-6453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87D060-82FE-4AC0-82EE-F43AD41D9A72}" type="pres">
      <dgm:prSet presAssocID="{7B65761C-3A33-47F9-B111-937FF74672CD}" presName="hierChild4" presStyleCnt="0"/>
      <dgm:spPr/>
    </dgm:pt>
    <dgm:pt modelId="{BFA7CF27-561B-4795-95D3-7DC05BE34F89}" type="pres">
      <dgm:prSet presAssocID="{A7B6D3FE-8740-4D6F-9590-3205DF18515D}" presName="Name10" presStyleLbl="parChTrans1D2" presStyleIdx="1" presStyleCnt="3"/>
      <dgm:spPr/>
      <dgm:t>
        <a:bodyPr/>
        <a:lstStyle/>
        <a:p>
          <a:endParaRPr lang="pt-BR"/>
        </a:p>
      </dgm:t>
    </dgm:pt>
    <dgm:pt modelId="{57676056-1C8A-49F8-92F2-F4DA2F7E7543}" type="pres">
      <dgm:prSet presAssocID="{D5B34D2D-809F-4795-A1B9-68CB853CFC18}" presName="hierRoot2" presStyleCnt="0"/>
      <dgm:spPr/>
    </dgm:pt>
    <dgm:pt modelId="{97630A1B-7F98-4592-A37D-52D1B4119721}" type="pres">
      <dgm:prSet presAssocID="{D5B34D2D-809F-4795-A1B9-68CB853CFC18}" presName="composite2" presStyleCnt="0"/>
      <dgm:spPr/>
    </dgm:pt>
    <dgm:pt modelId="{C192CD9C-ABAC-480E-841F-EA347EE5DF3E}" type="pres">
      <dgm:prSet presAssocID="{D5B34D2D-809F-4795-A1B9-68CB853CFC18}" presName="background2" presStyleLbl="node2" presStyleIdx="1" presStyleCnt="3"/>
      <dgm:spPr/>
    </dgm:pt>
    <dgm:pt modelId="{6E5CB516-9678-4BA3-9105-DBE52DC880EC}" type="pres">
      <dgm:prSet presAssocID="{D5B34D2D-809F-4795-A1B9-68CB853CFC18}" presName="text2" presStyleLbl="fgAcc2" presStyleIdx="1" presStyleCnt="3" custScaleX="136703" custScaleY="138837" custLinFactY="-42269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7B967F-13A0-4ACA-8CE6-E28CF9973D7E}" type="pres">
      <dgm:prSet presAssocID="{D5B34D2D-809F-4795-A1B9-68CB853CFC18}" presName="hierChild3" presStyleCnt="0"/>
      <dgm:spPr/>
    </dgm:pt>
    <dgm:pt modelId="{5A49A2E3-92B9-42B9-A8D2-1BD80FCA3D9A}" type="pres">
      <dgm:prSet presAssocID="{221C1AF7-BD71-4540-B5D7-C3232E1D2352}" presName="Name17" presStyleLbl="parChTrans1D3" presStyleIdx="1" presStyleCnt="8"/>
      <dgm:spPr/>
      <dgm:t>
        <a:bodyPr/>
        <a:lstStyle/>
        <a:p>
          <a:endParaRPr lang="pt-BR"/>
        </a:p>
      </dgm:t>
    </dgm:pt>
    <dgm:pt modelId="{37E36075-10DB-45A7-905F-FA699BAA52C4}" type="pres">
      <dgm:prSet presAssocID="{635331DE-BE35-4160-A44A-75034AE48E16}" presName="hierRoot3" presStyleCnt="0"/>
      <dgm:spPr/>
    </dgm:pt>
    <dgm:pt modelId="{0B1D433F-936B-4F07-8F84-B21FC024444A}" type="pres">
      <dgm:prSet presAssocID="{635331DE-BE35-4160-A44A-75034AE48E16}" presName="composite3" presStyleCnt="0"/>
      <dgm:spPr/>
    </dgm:pt>
    <dgm:pt modelId="{DFE0F69B-B960-461A-AA49-5872711507BE}" type="pres">
      <dgm:prSet presAssocID="{635331DE-BE35-4160-A44A-75034AE48E16}" presName="background3" presStyleLbl="node3" presStyleIdx="1" presStyleCnt="8"/>
      <dgm:spPr/>
    </dgm:pt>
    <dgm:pt modelId="{EF7386C8-6D6D-4766-87B9-7037000138ED}" type="pres">
      <dgm:prSet presAssocID="{635331DE-BE35-4160-A44A-75034AE48E16}" presName="text3" presStyleLbl="fgAcc3" presStyleIdx="1" presStyleCnt="8" custScaleX="136703" custScaleY="138837" custLinFactY="63319" custLinFactNeighborX="-84502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4A3F75-2525-485D-A3D0-412D420D8628}" type="pres">
      <dgm:prSet presAssocID="{635331DE-BE35-4160-A44A-75034AE48E16}" presName="hierChild4" presStyleCnt="0"/>
      <dgm:spPr/>
    </dgm:pt>
    <dgm:pt modelId="{09F4AD94-96C1-43F1-B2AB-DF93EAC78F25}" type="pres">
      <dgm:prSet presAssocID="{24F34BE8-D300-4A91-AFDD-BE6713B8BA5A}" presName="Name23" presStyleLbl="parChTrans1D4" presStyleIdx="0" presStyleCnt="5"/>
      <dgm:spPr/>
      <dgm:t>
        <a:bodyPr/>
        <a:lstStyle/>
        <a:p>
          <a:endParaRPr lang="pt-BR"/>
        </a:p>
      </dgm:t>
    </dgm:pt>
    <dgm:pt modelId="{F28244C5-6723-4728-BAFA-6F6840DABC89}" type="pres">
      <dgm:prSet presAssocID="{CA42CB32-AA18-4CD3-998D-CD84F7111B05}" presName="hierRoot4" presStyleCnt="0"/>
      <dgm:spPr/>
    </dgm:pt>
    <dgm:pt modelId="{5B3767C5-2628-49DD-B422-3617A23FCDAF}" type="pres">
      <dgm:prSet presAssocID="{CA42CB32-AA18-4CD3-998D-CD84F7111B05}" presName="composite4" presStyleCnt="0"/>
      <dgm:spPr/>
    </dgm:pt>
    <dgm:pt modelId="{91792FC5-D719-4D91-ABCE-8FB1C5D456B2}" type="pres">
      <dgm:prSet presAssocID="{CA42CB32-AA18-4CD3-998D-CD84F7111B05}" presName="background4" presStyleLbl="node4" presStyleIdx="0" presStyleCnt="5"/>
      <dgm:spPr/>
    </dgm:pt>
    <dgm:pt modelId="{9E1BAB59-67F0-4D8B-8B19-E34F271D0BF6}" type="pres">
      <dgm:prSet presAssocID="{CA42CB32-AA18-4CD3-998D-CD84F7111B05}" presName="text4" presStyleLbl="fgAcc4" presStyleIdx="0" presStyleCnt="5" custScaleX="136703" custScaleY="138837" custLinFactY="100000" custLinFactNeighborX="-84502" custLinFactNeighborY="14488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4E3DE3-482A-4EFE-BB0D-E09AC4FD5B53}" type="pres">
      <dgm:prSet presAssocID="{CA42CB32-AA18-4CD3-998D-CD84F7111B05}" presName="hierChild5" presStyleCnt="0"/>
      <dgm:spPr/>
    </dgm:pt>
    <dgm:pt modelId="{A2E0D9DE-3DDD-44C7-B763-5716C58964DF}" type="pres">
      <dgm:prSet presAssocID="{4572937A-4C5D-4EE0-964A-34A209C2D8E8}" presName="Name17" presStyleLbl="parChTrans1D3" presStyleIdx="2" presStyleCnt="8"/>
      <dgm:spPr/>
      <dgm:t>
        <a:bodyPr/>
        <a:lstStyle/>
        <a:p>
          <a:endParaRPr lang="pt-BR"/>
        </a:p>
      </dgm:t>
    </dgm:pt>
    <dgm:pt modelId="{A631A161-93B2-459C-B0E2-F1A527D49F1E}" type="pres">
      <dgm:prSet presAssocID="{24E0337D-1ECC-46C3-9180-CDF59ACD93BB}" presName="hierRoot3" presStyleCnt="0"/>
      <dgm:spPr/>
    </dgm:pt>
    <dgm:pt modelId="{5E08E17A-E006-47DD-8AC4-679BB414F040}" type="pres">
      <dgm:prSet presAssocID="{24E0337D-1ECC-46C3-9180-CDF59ACD93BB}" presName="composite3" presStyleCnt="0"/>
      <dgm:spPr/>
    </dgm:pt>
    <dgm:pt modelId="{2B01759E-7010-4048-BC63-DDC73D376D8B}" type="pres">
      <dgm:prSet presAssocID="{24E0337D-1ECC-46C3-9180-CDF59ACD93BB}" presName="background3" presStyleLbl="node3" presStyleIdx="2" presStyleCnt="8"/>
      <dgm:spPr/>
    </dgm:pt>
    <dgm:pt modelId="{CE4AADDB-71D6-4A3D-910A-5AE77535018D}" type="pres">
      <dgm:prSet presAssocID="{24E0337D-1ECC-46C3-9180-CDF59ACD93BB}" presName="text3" presStyleLbl="fgAcc3" presStyleIdx="2" presStyleCnt="8" custScaleX="136703" custScaleY="138837" custLinFactY="63319" custLinFactNeighborX="-43612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5EB431A-2298-4236-9987-83F2EB21C8E6}" type="pres">
      <dgm:prSet presAssocID="{24E0337D-1ECC-46C3-9180-CDF59ACD93BB}" presName="hierChild4" presStyleCnt="0"/>
      <dgm:spPr/>
    </dgm:pt>
    <dgm:pt modelId="{833C4742-D85F-473A-9DD0-701A5A8B1567}" type="pres">
      <dgm:prSet presAssocID="{B349D588-A217-470C-8F5E-FC63B515BE5E}" presName="Name23" presStyleLbl="parChTrans1D4" presStyleIdx="1" presStyleCnt="5"/>
      <dgm:spPr/>
      <dgm:t>
        <a:bodyPr/>
        <a:lstStyle/>
        <a:p>
          <a:endParaRPr lang="pt-BR"/>
        </a:p>
      </dgm:t>
    </dgm:pt>
    <dgm:pt modelId="{9541F2FE-4C90-4A9B-BF8A-337814EC21A5}" type="pres">
      <dgm:prSet presAssocID="{7EACCD0F-A892-48BE-A05D-9BA2B82DFFB5}" presName="hierRoot4" presStyleCnt="0"/>
      <dgm:spPr/>
    </dgm:pt>
    <dgm:pt modelId="{AEB22EEE-F62F-4F03-B672-1E5A71A09C24}" type="pres">
      <dgm:prSet presAssocID="{7EACCD0F-A892-48BE-A05D-9BA2B82DFFB5}" presName="composite4" presStyleCnt="0"/>
      <dgm:spPr/>
    </dgm:pt>
    <dgm:pt modelId="{1BF1F1CE-5718-4CF3-9D7D-209466CE8B4F}" type="pres">
      <dgm:prSet presAssocID="{7EACCD0F-A892-48BE-A05D-9BA2B82DFFB5}" presName="background4" presStyleLbl="node4" presStyleIdx="1" presStyleCnt="5"/>
      <dgm:spPr/>
    </dgm:pt>
    <dgm:pt modelId="{A8118602-C6FF-4FF5-830F-571AF419C29A}" type="pres">
      <dgm:prSet presAssocID="{7EACCD0F-A892-48BE-A05D-9BA2B82DFFB5}" presName="text4" presStyleLbl="fgAcc4" presStyleIdx="1" presStyleCnt="5" custScaleX="136703" custScaleY="138837" custLinFactY="100000" custLinFactNeighborX="-43612" custLinFactNeighborY="14488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244611-6895-4699-996A-00DC655DEB52}" type="pres">
      <dgm:prSet presAssocID="{7EACCD0F-A892-48BE-A05D-9BA2B82DFFB5}" presName="hierChild5" presStyleCnt="0"/>
      <dgm:spPr/>
    </dgm:pt>
    <dgm:pt modelId="{A8D33F0E-B3CC-4681-BB54-37FE4B517732}" type="pres">
      <dgm:prSet presAssocID="{7F3C8A91-DDC7-44BC-AF90-C3191A40AA04}" presName="Name17" presStyleLbl="parChTrans1D3" presStyleIdx="3" presStyleCnt="8"/>
      <dgm:spPr/>
      <dgm:t>
        <a:bodyPr/>
        <a:lstStyle/>
        <a:p>
          <a:endParaRPr lang="pt-BR"/>
        </a:p>
      </dgm:t>
    </dgm:pt>
    <dgm:pt modelId="{D9F75A95-7271-43A3-9482-90672FDC6731}" type="pres">
      <dgm:prSet presAssocID="{0D8D5634-F35C-4E92-A9CD-9CEC457937F2}" presName="hierRoot3" presStyleCnt="0"/>
      <dgm:spPr/>
    </dgm:pt>
    <dgm:pt modelId="{989A4136-D738-4A62-A292-4179EBA11E4B}" type="pres">
      <dgm:prSet presAssocID="{0D8D5634-F35C-4E92-A9CD-9CEC457937F2}" presName="composite3" presStyleCnt="0"/>
      <dgm:spPr/>
    </dgm:pt>
    <dgm:pt modelId="{AEC43239-DAE7-40D4-B8C1-F987C70D5499}" type="pres">
      <dgm:prSet presAssocID="{0D8D5634-F35C-4E92-A9CD-9CEC457937F2}" presName="background3" presStyleLbl="node3" presStyleIdx="3" presStyleCnt="8"/>
      <dgm:spPr/>
    </dgm:pt>
    <dgm:pt modelId="{4B03AF2F-46FF-4E42-BBD4-D9547150E3D7}" type="pres">
      <dgm:prSet presAssocID="{0D8D5634-F35C-4E92-A9CD-9CEC457937F2}" presName="text3" presStyleLbl="fgAcc3" presStyleIdx="3" presStyleCnt="8" custScaleX="136703" custScaleY="138837" custLinFactY="63319" custLinFactNeighborX="-17296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BFB8DF-671B-42BD-A905-51C7D70A388E}" type="pres">
      <dgm:prSet presAssocID="{0D8D5634-F35C-4E92-A9CD-9CEC457937F2}" presName="hierChild4" presStyleCnt="0"/>
      <dgm:spPr/>
    </dgm:pt>
    <dgm:pt modelId="{1865A37F-E2AA-4B89-994B-7857D7C5606C}" type="pres">
      <dgm:prSet presAssocID="{F96F827B-2F8A-4696-8625-D94D6136F770}" presName="Name23" presStyleLbl="parChTrans1D4" presStyleIdx="2" presStyleCnt="5"/>
      <dgm:spPr/>
      <dgm:t>
        <a:bodyPr/>
        <a:lstStyle/>
        <a:p>
          <a:endParaRPr lang="pt-BR"/>
        </a:p>
      </dgm:t>
    </dgm:pt>
    <dgm:pt modelId="{0321B9DF-D14A-4CAD-BB70-13500583D94F}" type="pres">
      <dgm:prSet presAssocID="{FDFDAD1E-C8C0-4B9F-B621-BD0157DFD942}" presName="hierRoot4" presStyleCnt="0"/>
      <dgm:spPr/>
    </dgm:pt>
    <dgm:pt modelId="{E956BC47-5269-4983-8B94-BC69DF1FD973}" type="pres">
      <dgm:prSet presAssocID="{FDFDAD1E-C8C0-4B9F-B621-BD0157DFD942}" presName="composite4" presStyleCnt="0"/>
      <dgm:spPr/>
    </dgm:pt>
    <dgm:pt modelId="{251397C9-F718-4AB6-9A8F-D7C92164B820}" type="pres">
      <dgm:prSet presAssocID="{FDFDAD1E-C8C0-4B9F-B621-BD0157DFD942}" presName="background4" presStyleLbl="node4" presStyleIdx="2" presStyleCnt="5"/>
      <dgm:spPr/>
    </dgm:pt>
    <dgm:pt modelId="{75D047A4-FF62-4FD1-BB87-B148287041A2}" type="pres">
      <dgm:prSet presAssocID="{FDFDAD1E-C8C0-4B9F-B621-BD0157DFD942}" presName="text4" presStyleLbl="fgAcc4" presStyleIdx="2" presStyleCnt="5" custScaleX="136703" custScaleY="138837" custLinFactY="100000" custLinFactNeighborX="-17296" custLinFactNeighborY="14488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E4768B-04C4-40DE-A387-DC35B8F43E84}" type="pres">
      <dgm:prSet presAssocID="{FDFDAD1E-C8C0-4B9F-B621-BD0157DFD942}" presName="hierChild5" presStyleCnt="0"/>
      <dgm:spPr/>
    </dgm:pt>
    <dgm:pt modelId="{79047295-C9C0-4D4F-B039-A4B925B87B37}" type="pres">
      <dgm:prSet presAssocID="{ED34F3D6-D73F-473C-84BF-2F6ED14B2F47}" presName="Name17" presStyleLbl="parChTrans1D3" presStyleIdx="4" presStyleCnt="8"/>
      <dgm:spPr/>
      <dgm:t>
        <a:bodyPr/>
        <a:lstStyle/>
        <a:p>
          <a:endParaRPr lang="pt-BR"/>
        </a:p>
      </dgm:t>
    </dgm:pt>
    <dgm:pt modelId="{D85FF9D9-C3C5-43E8-947B-12852F7085C2}" type="pres">
      <dgm:prSet presAssocID="{F1FC358F-8582-464E-A71D-1F1BD788E35A}" presName="hierRoot3" presStyleCnt="0"/>
      <dgm:spPr/>
    </dgm:pt>
    <dgm:pt modelId="{0A64472A-D4D9-4CD5-92DB-23E307502F53}" type="pres">
      <dgm:prSet presAssocID="{F1FC358F-8582-464E-A71D-1F1BD788E35A}" presName="composite3" presStyleCnt="0"/>
      <dgm:spPr/>
    </dgm:pt>
    <dgm:pt modelId="{BC54A75F-AEB9-48E1-8EAB-201CD09AEF3A}" type="pres">
      <dgm:prSet presAssocID="{F1FC358F-8582-464E-A71D-1F1BD788E35A}" presName="background3" presStyleLbl="node3" presStyleIdx="4" presStyleCnt="8"/>
      <dgm:spPr/>
    </dgm:pt>
    <dgm:pt modelId="{0055330B-7411-4904-AAF9-4BADB91B68A6}" type="pres">
      <dgm:prSet presAssocID="{F1FC358F-8582-464E-A71D-1F1BD788E35A}" presName="text3" presStyleLbl="fgAcc3" presStyleIdx="4" presStyleCnt="8" custScaleX="136703" custScaleY="138837" custLinFactY="63319" custLinFactNeighborX="77575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594C6C-B8C0-4189-AEDF-2813AA631E2F}" type="pres">
      <dgm:prSet presAssocID="{F1FC358F-8582-464E-A71D-1F1BD788E35A}" presName="hierChild4" presStyleCnt="0"/>
      <dgm:spPr/>
    </dgm:pt>
    <dgm:pt modelId="{4B7DFB01-3F3E-4C06-9415-F0D5D38B836F}" type="pres">
      <dgm:prSet presAssocID="{95C30F35-C4FA-4D7E-99F8-4A8B2CE60874}" presName="Name23" presStyleLbl="parChTrans1D4" presStyleIdx="3" presStyleCnt="5"/>
      <dgm:spPr/>
      <dgm:t>
        <a:bodyPr/>
        <a:lstStyle/>
        <a:p>
          <a:endParaRPr lang="pt-BR"/>
        </a:p>
      </dgm:t>
    </dgm:pt>
    <dgm:pt modelId="{4E0BF8F9-E760-4D92-AFC1-13361DF2755F}" type="pres">
      <dgm:prSet presAssocID="{58EA3784-F4B3-4A50-862B-1C5E80759874}" presName="hierRoot4" presStyleCnt="0"/>
      <dgm:spPr/>
    </dgm:pt>
    <dgm:pt modelId="{4A7698DF-AF7E-4050-8756-57349F6AE977}" type="pres">
      <dgm:prSet presAssocID="{58EA3784-F4B3-4A50-862B-1C5E80759874}" presName="composite4" presStyleCnt="0"/>
      <dgm:spPr/>
    </dgm:pt>
    <dgm:pt modelId="{B6BD4079-20CC-4EDE-BBA8-DF41FA0AF97D}" type="pres">
      <dgm:prSet presAssocID="{58EA3784-F4B3-4A50-862B-1C5E80759874}" presName="background4" presStyleLbl="node4" presStyleIdx="3" presStyleCnt="5"/>
      <dgm:spPr/>
    </dgm:pt>
    <dgm:pt modelId="{0B6556F0-7213-44BF-9A6C-E792C35EFA3D}" type="pres">
      <dgm:prSet presAssocID="{58EA3784-F4B3-4A50-862B-1C5E80759874}" presName="text4" presStyleLbl="fgAcc4" presStyleIdx="3" presStyleCnt="5" custScaleX="136703" custScaleY="138837" custLinFactY="100000" custLinFactNeighborX="77575" custLinFactNeighborY="14488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C423B80-560C-490E-9E85-E0F90C08CBAC}" type="pres">
      <dgm:prSet presAssocID="{58EA3784-F4B3-4A50-862B-1C5E80759874}" presName="hierChild5" presStyleCnt="0"/>
      <dgm:spPr/>
    </dgm:pt>
    <dgm:pt modelId="{3644A3E6-AD17-4D72-9FEE-6CCB967D9444}" type="pres">
      <dgm:prSet presAssocID="{C2D6CE7D-CA35-47D6-B498-EADED7E5B31F}" presName="Name17" presStyleLbl="parChTrans1D3" presStyleIdx="5" presStyleCnt="8"/>
      <dgm:spPr/>
      <dgm:t>
        <a:bodyPr/>
        <a:lstStyle/>
        <a:p>
          <a:endParaRPr lang="pt-BR"/>
        </a:p>
      </dgm:t>
    </dgm:pt>
    <dgm:pt modelId="{DD5228BF-BA6A-4319-9381-C1CEAAD03AAF}" type="pres">
      <dgm:prSet presAssocID="{36FB7EA4-F9EF-42DA-8BD2-8E52D74502DA}" presName="hierRoot3" presStyleCnt="0"/>
      <dgm:spPr/>
    </dgm:pt>
    <dgm:pt modelId="{F550E77B-BC87-459E-AF23-1E983714CF15}" type="pres">
      <dgm:prSet presAssocID="{36FB7EA4-F9EF-42DA-8BD2-8E52D74502DA}" presName="composite3" presStyleCnt="0"/>
      <dgm:spPr/>
    </dgm:pt>
    <dgm:pt modelId="{2A825754-8C1F-42C3-8484-674853BADF02}" type="pres">
      <dgm:prSet presAssocID="{36FB7EA4-F9EF-42DA-8BD2-8E52D74502DA}" presName="background3" presStyleLbl="node3" presStyleIdx="5" presStyleCnt="8"/>
      <dgm:spPr/>
    </dgm:pt>
    <dgm:pt modelId="{19D14C1C-CCA5-4998-9A08-C0166AF85CEC}" type="pres">
      <dgm:prSet presAssocID="{36FB7EA4-F9EF-42DA-8BD2-8E52D74502DA}" presName="text3" presStyleLbl="fgAcc3" presStyleIdx="5" presStyleCnt="8" custScaleX="136703" custScaleY="138837" custLinFactX="3891" custLinFactY="63319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26E4074-BC8B-4A09-AACD-75D2E11A07D0}" type="pres">
      <dgm:prSet presAssocID="{36FB7EA4-F9EF-42DA-8BD2-8E52D74502DA}" presName="hierChild4" presStyleCnt="0"/>
      <dgm:spPr/>
    </dgm:pt>
    <dgm:pt modelId="{FCF78F3B-F83B-4D6A-B525-ED408B3D7417}" type="pres">
      <dgm:prSet presAssocID="{57A060A7-F37C-46FF-BCC6-C9314034A424}" presName="Name23" presStyleLbl="parChTrans1D4" presStyleIdx="4" presStyleCnt="5"/>
      <dgm:spPr/>
      <dgm:t>
        <a:bodyPr/>
        <a:lstStyle/>
        <a:p>
          <a:endParaRPr lang="pt-BR"/>
        </a:p>
      </dgm:t>
    </dgm:pt>
    <dgm:pt modelId="{6D3F7616-9DC1-4C37-9BF3-D7D72DF06B3A}" type="pres">
      <dgm:prSet presAssocID="{DAD176CC-DD87-4188-BF4E-9B4D7D9C9BFB}" presName="hierRoot4" presStyleCnt="0"/>
      <dgm:spPr/>
    </dgm:pt>
    <dgm:pt modelId="{38766153-3AB5-4446-8F24-926BD351EA38}" type="pres">
      <dgm:prSet presAssocID="{DAD176CC-DD87-4188-BF4E-9B4D7D9C9BFB}" presName="composite4" presStyleCnt="0"/>
      <dgm:spPr/>
    </dgm:pt>
    <dgm:pt modelId="{F571F26F-119E-489D-B730-A9DBDA7CE4F6}" type="pres">
      <dgm:prSet presAssocID="{DAD176CC-DD87-4188-BF4E-9B4D7D9C9BFB}" presName="background4" presStyleLbl="node4" presStyleIdx="4" presStyleCnt="5"/>
      <dgm:spPr/>
    </dgm:pt>
    <dgm:pt modelId="{A34A0274-5CE8-4983-8B39-5F19E4B006AF}" type="pres">
      <dgm:prSet presAssocID="{DAD176CC-DD87-4188-BF4E-9B4D7D9C9BFB}" presName="text4" presStyleLbl="fgAcc4" presStyleIdx="4" presStyleCnt="5" custScaleX="136703" custScaleY="138837" custLinFactX="3891" custLinFactY="100000" custLinFactNeighborX="100000" custLinFactNeighborY="14488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C28093-8A95-4642-A792-4010C7381741}" type="pres">
      <dgm:prSet presAssocID="{DAD176CC-DD87-4188-BF4E-9B4D7D9C9BFB}" presName="hierChild5" presStyleCnt="0"/>
      <dgm:spPr/>
    </dgm:pt>
    <dgm:pt modelId="{D428A90A-A3FC-4839-8692-2C0814D0D203}" type="pres">
      <dgm:prSet presAssocID="{A503604B-E717-4528-9CE4-743AEC6DD2CE}" presName="Name17" presStyleLbl="parChTrans1D3" presStyleIdx="6" presStyleCnt="8"/>
      <dgm:spPr/>
      <dgm:t>
        <a:bodyPr/>
        <a:lstStyle/>
        <a:p>
          <a:endParaRPr lang="pt-BR"/>
        </a:p>
      </dgm:t>
    </dgm:pt>
    <dgm:pt modelId="{B881500B-EBF9-4D8B-BD70-6ACA5D84E46E}" type="pres">
      <dgm:prSet presAssocID="{6462E711-1F5D-4595-98A6-7AFFC1A1649F}" presName="hierRoot3" presStyleCnt="0"/>
      <dgm:spPr/>
    </dgm:pt>
    <dgm:pt modelId="{FA533689-4764-48A8-A6B2-98234F0ED87C}" type="pres">
      <dgm:prSet presAssocID="{6462E711-1F5D-4595-98A6-7AFFC1A1649F}" presName="composite3" presStyleCnt="0"/>
      <dgm:spPr/>
    </dgm:pt>
    <dgm:pt modelId="{D42DC00A-E922-4DFE-84E0-088EB5376DDB}" type="pres">
      <dgm:prSet presAssocID="{6462E711-1F5D-4595-98A6-7AFFC1A1649F}" presName="background3" presStyleLbl="node3" presStyleIdx="6" presStyleCnt="8"/>
      <dgm:spPr/>
    </dgm:pt>
    <dgm:pt modelId="{3F7E54B8-0EB0-4BDC-B43C-94B620CD4427}" type="pres">
      <dgm:prSet presAssocID="{6462E711-1F5D-4595-98A6-7AFFC1A1649F}" presName="text3" presStyleLbl="fgAcc3" presStyleIdx="6" presStyleCnt="8" custScaleX="136703" custScaleY="138837" custLinFactX="-277270" custLinFactNeighborX="-300000" custLinFactNeighborY="-6413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2A87E26-E7CE-4049-A4AF-605BDB539C9F}" type="pres">
      <dgm:prSet presAssocID="{6462E711-1F5D-4595-98A6-7AFFC1A1649F}" presName="hierChild4" presStyleCnt="0"/>
      <dgm:spPr/>
    </dgm:pt>
    <dgm:pt modelId="{B08B2445-3115-4BB7-A498-2AE9301597BF}" type="pres">
      <dgm:prSet presAssocID="{6169ACE9-EB02-4E05-940A-D3265FFCA4E2}" presName="Name10" presStyleLbl="parChTrans1D2" presStyleIdx="2" presStyleCnt="3"/>
      <dgm:spPr/>
      <dgm:t>
        <a:bodyPr/>
        <a:lstStyle/>
        <a:p>
          <a:endParaRPr lang="pt-BR"/>
        </a:p>
      </dgm:t>
    </dgm:pt>
    <dgm:pt modelId="{E8F722A1-FA14-4FAE-9F75-071C76E9F827}" type="pres">
      <dgm:prSet presAssocID="{68FE4129-1B66-42C5-B5F0-6C767BD6A489}" presName="hierRoot2" presStyleCnt="0"/>
      <dgm:spPr/>
    </dgm:pt>
    <dgm:pt modelId="{DD5B8FFD-05C4-40C7-A28B-A9D388CF709F}" type="pres">
      <dgm:prSet presAssocID="{68FE4129-1B66-42C5-B5F0-6C767BD6A489}" presName="composite2" presStyleCnt="0"/>
      <dgm:spPr/>
    </dgm:pt>
    <dgm:pt modelId="{D2D5F558-4881-4618-82EE-EAC1FF9BA982}" type="pres">
      <dgm:prSet presAssocID="{68FE4129-1B66-42C5-B5F0-6C767BD6A489}" presName="background2" presStyleLbl="node2" presStyleIdx="2" presStyleCnt="3"/>
      <dgm:spPr/>
    </dgm:pt>
    <dgm:pt modelId="{53AAD6E7-0EFD-40A0-B451-AA0A447E9C88}" type="pres">
      <dgm:prSet presAssocID="{68FE4129-1B66-42C5-B5F0-6C767BD6A489}" presName="text2" presStyleLbl="fgAcc2" presStyleIdx="2" presStyleCnt="3" custScaleX="136703" custScaleY="138837" custLinFactY="-61505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87A325D-0CF9-4B15-BA95-19CDAB902C5A}" type="pres">
      <dgm:prSet presAssocID="{68FE4129-1B66-42C5-B5F0-6C767BD6A489}" presName="hierChild3" presStyleCnt="0"/>
      <dgm:spPr/>
    </dgm:pt>
    <dgm:pt modelId="{4F1E3005-5AF3-4DF6-97D3-56BA8309161C}" type="pres">
      <dgm:prSet presAssocID="{940F963B-1BE7-4C63-AAC9-19CC2F1F8A90}" presName="Name17" presStyleLbl="parChTrans1D3" presStyleIdx="7" presStyleCnt="8"/>
      <dgm:spPr/>
      <dgm:t>
        <a:bodyPr/>
        <a:lstStyle/>
        <a:p>
          <a:endParaRPr lang="pt-BR"/>
        </a:p>
      </dgm:t>
    </dgm:pt>
    <dgm:pt modelId="{47956292-23AF-4CEF-A79D-B0087355FDA5}" type="pres">
      <dgm:prSet presAssocID="{59BEACD8-4BCB-4F02-990E-D24EF349F0C4}" presName="hierRoot3" presStyleCnt="0"/>
      <dgm:spPr/>
    </dgm:pt>
    <dgm:pt modelId="{E3BA849D-22C7-49D5-A5BD-46DCAFAF9244}" type="pres">
      <dgm:prSet presAssocID="{59BEACD8-4BCB-4F02-990E-D24EF349F0C4}" presName="composite3" presStyleCnt="0"/>
      <dgm:spPr/>
    </dgm:pt>
    <dgm:pt modelId="{9BB6211D-6B25-4DD4-A5E0-2032C7B18D13}" type="pres">
      <dgm:prSet presAssocID="{59BEACD8-4BCB-4F02-990E-D24EF349F0C4}" presName="background3" presStyleLbl="node3" presStyleIdx="7" presStyleCnt="8"/>
      <dgm:spPr/>
    </dgm:pt>
    <dgm:pt modelId="{B6071433-B783-4F24-98B0-A258D8BCCFAE}" type="pres">
      <dgm:prSet presAssocID="{59BEACD8-4BCB-4F02-990E-D24EF349F0C4}" presName="text3" presStyleLbl="fgAcc3" presStyleIdx="7" presStyleCnt="8" custScaleX="136703" custScaleY="138837" custLinFactY="-6453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9229ABF-639D-4076-A835-DCCF06F33520}" type="pres">
      <dgm:prSet presAssocID="{59BEACD8-4BCB-4F02-990E-D24EF349F0C4}" presName="hierChild4" presStyleCnt="0"/>
      <dgm:spPr/>
    </dgm:pt>
  </dgm:ptLst>
  <dgm:cxnLst>
    <dgm:cxn modelId="{85CE13D0-72F3-43D0-A5C5-4E810F71FCCF}" type="presOf" srcId="{C2D6CE7D-CA35-47D6-B498-EADED7E5B31F}" destId="{3644A3E6-AD17-4D72-9FEE-6CCB967D9444}" srcOrd="0" destOrd="0" presId="urn:microsoft.com/office/officeart/2005/8/layout/hierarchy1"/>
    <dgm:cxn modelId="{57D520C0-C791-46EC-B433-D23FB0AF0C66}" type="presOf" srcId="{DAD176CC-DD87-4188-BF4E-9B4D7D9C9BFB}" destId="{A34A0274-5CE8-4983-8B39-5F19E4B006AF}" srcOrd="0" destOrd="0" presId="urn:microsoft.com/office/officeart/2005/8/layout/hierarchy1"/>
    <dgm:cxn modelId="{378DEFA8-230E-43C5-9DBF-B1C44883B7DF}" type="presOf" srcId="{ED34F3D6-D73F-473C-84BF-2F6ED14B2F47}" destId="{79047295-C9C0-4D4F-B039-A4B925B87B37}" srcOrd="0" destOrd="0" presId="urn:microsoft.com/office/officeart/2005/8/layout/hierarchy1"/>
    <dgm:cxn modelId="{77DAF5F4-C71C-4BB1-8092-F81F3DB7ABED}" srcId="{D5B34D2D-809F-4795-A1B9-68CB853CFC18}" destId="{24E0337D-1ECC-46C3-9180-CDF59ACD93BB}" srcOrd="1" destOrd="0" parTransId="{4572937A-4C5D-4EE0-964A-34A209C2D8E8}" sibTransId="{471E17D4-0121-472B-8086-F2910FC497D1}"/>
    <dgm:cxn modelId="{E282FFE9-6460-4783-8082-2D1F3149921F}" type="presOf" srcId="{9567F49E-A8AD-498D-AB59-AA40DE55A833}" destId="{61AA8E9C-FF98-486C-A63F-5819C6CB9585}" srcOrd="0" destOrd="0" presId="urn:microsoft.com/office/officeart/2005/8/layout/hierarchy1"/>
    <dgm:cxn modelId="{AB8145C0-1347-4580-B292-CCF1D930F579}" type="presOf" srcId="{36FB7EA4-F9EF-42DA-8BD2-8E52D74502DA}" destId="{19D14C1C-CCA5-4998-9A08-C0166AF85CEC}" srcOrd="0" destOrd="0" presId="urn:microsoft.com/office/officeart/2005/8/layout/hierarchy1"/>
    <dgm:cxn modelId="{F1C878D4-AE7F-4984-A496-8618A6275B46}" type="presOf" srcId="{635331DE-BE35-4160-A44A-75034AE48E16}" destId="{EF7386C8-6D6D-4766-87B9-7037000138ED}" srcOrd="0" destOrd="0" presId="urn:microsoft.com/office/officeart/2005/8/layout/hierarchy1"/>
    <dgm:cxn modelId="{B04AA03E-A923-447C-874A-A6DA8B7F4323}" srcId="{F1FC358F-8582-464E-A71D-1F1BD788E35A}" destId="{58EA3784-F4B3-4A50-862B-1C5E80759874}" srcOrd="0" destOrd="0" parTransId="{95C30F35-C4FA-4D7E-99F8-4A8B2CE60874}" sibTransId="{AA16588C-9074-4E86-A1E1-A497BF601D80}"/>
    <dgm:cxn modelId="{142EE9E0-F67E-4202-8275-2AF77604AAF1}" type="presOf" srcId="{838E6381-1A93-482F-B5D8-76C67497D853}" destId="{2D34C6CC-2F68-48B4-8EEA-F093F52650CA}" srcOrd="0" destOrd="0" presId="urn:microsoft.com/office/officeart/2005/8/layout/hierarchy1"/>
    <dgm:cxn modelId="{0CDABB16-5398-4354-9D7D-A7E052603504}" type="presOf" srcId="{D5B34D2D-809F-4795-A1B9-68CB853CFC18}" destId="{6E5CB516-9678-4BA3-9105-DBE52DC880EC}" srcOrd="0" destOrd="0" presId="urn:microsoft.com/office/officeart/2005/8/layout/hierarchy1"/>
    <dgm:cxn modelId="{8587A381-7970-4128-A377-37EAC4FB0F1D}" type="presOf" srcId="{59BEACD8-4BCB-4F02-990E-D24EF349F0C4}" destId="{B6071433-B783-4F24-98B0-A258D8BCCFAE}" srcOrd="0" destOrd="0" presId="urn:microsoft.com/office/officeart/2005/8/layout/hierarchy1"/>
    <dgm:cxn modelId="{27AF9831-5976-4BE6-9E35-84C5247F3797}" type="presOf" srcId="{A7B6D3FE-8740-4D6F-9590-3205DF18515D}" destId="{BFA7CF27-561B-4795-95D3-7DC05BE34F89}" srcOrd="0" destOrd="0" presId="urn:microsoft.com/office/officeart/2005/8/layout/hierarchy1"/>
    <dgm:cxn modelId="{A4F56E7D-FD07-4509-B2EB-55316F23CB65}" srcId="{838E6381-1A93-482F-B5D8-76C67497D853}" destId="{68FE4129-1B66-42C5-B5F0-6C767BD6A489}" srcOrd="2" destOrd="0" parTransId="{6169ACE9-EB02-4E05-940A-D3265FFCA4E2}" sibTransId="{14E9435C-9262-4CFF-9D07-5BA74FEA7545}"/>
    <dgm:cxn modelId="{840815DC-F38C-4EA2-8430-414C925DF113}" type="presOf" srcId="{BC56F648-2F7A-4DA8-A028-6F6D7F557027}" destId="{5458AF4C-30C4-4A26-857E-983F77AD8BEB}" srcOrd="0" destOrd="0" presId="urn:microsoft.com/office/officeart/2005/8/layout/hierarchy1"/>
    <dgm:cxn modelId="{2FA67D07-0316-4F73-9925-70FBBF78B6B2}" type="presOf" srcId="{221C1AF7-BD71-4540-B5D7-C3232E1D2352}" destId="{5A49A2E3-92B9-42B9-A8D2-1BD80FCA3D9A}" srcOrd="0" destOrd="0" presId="urn:microsoft.com/office/officeart/2005/8/layout/hierarchy1"/>
    <dgm:cxn modelId="{9C0897FF-E67F-43A2-AC6A-1FFCD1CF93F2}" srcId="{D5B34D2D-809F-4795-A1B9-68CB853CFC18}" destId="{0D8D5634-F35C-4E92-A9CD-9CEC457937F2}" srcOrd="2" destOrd="0" parTransId="{7F3C8A91-DDC7-44BC-AF90-C3191A40AA04}" sibTransId="{0A08CBE4-9950-4058-9E2B-8495EC17E048}"/>
    <dgm:cxn modelId="{2E63E5DD-5FC8-4A4E-83C0-7C835B697421}" srcId="{FE30A483-9C3D-44D2-BE1C-EB03012CB4DD}" destId="{7B65761C-3A33-47F9-B111-937FF74672CD}" srcOrd="0" destOrd="0" parTransId="{9567F49E-A8AD-498D-AB59-AA40DE55A833}" sibTransId="{CD17B278-4ECF-4003-8CF3-3DA2AD1C186F}"/>
    <dgm:cxn modelId="{3D492284-381D-44A0-A4BE-AB7C66C70CE9}" type="presOf" srcId="{95C30F35-C4FA-4D7E-99F8-4A8B2CE60874}" destId="{4B7DFB01-3F3E-4C06-9415-F0D5D38B836F}" srcOrd="0" destOrd="0" presId="urn:microsoft.com/office/officeart/2005/8/layout/hierarchy1"/>
    <dgm:cxn modelId="{E061B92C-FDED-4F0E-B810-11D894C48217}" type="presOf" srcId="{57A060A7-F37C-46FF-BCC6-C9314034A424}" destId="{FCF78F3B-F83B-4D6A-B525-ED408B3D7417}" srcOrd="0" destOrd="0" presId="urn:microsoft.com/office/officeart/2005/8/layout/hierarchy1"/>
    <dgm:cxn modelId="{3C2CD092-858E-4BF7-80C8-B0E915C8D7A5}" type="presOf" srcId="{A503604B-E717-4528-9CE4-743AEC6DD2CE}" destId="{D428A90A-A3FC-4839-8692-2C0814D0D203}" srcOrd="0" destOrd="0" presId="urn:microsoft.com/office/officeart/2005/8/layout/hierarchy1"/>
    <dgm:cxn modelId="{18BF29E4-2F23-47D2-AE28-F8C294B23DB3}" srcId="{635331DE-BE35-4160-A44A-75034AE48E16}" destId="{CA42CB32-AA18-4CD3-998D-CD84F7111B05}" srcOrd="0" destOrd="0" parTransId="{24F34BE8-D300-4A91-AFDD-BE6713B8BA5A}" sibTransId="{CF810A5D-6EE3-4D48-A96E-4BCD9CE32A54}"/>
    <dgm:cxn modelId="{3A649ECD-2DC3-4AF4-BBDE-2C8BAB0E802E}" type="presOf" srcId="{58EA3784-F4B3-4A50-862B-1C5E80759874}" destId="{0B6556F0-7213-44BF-9A6C-E792C35EFA3D}" srcOrd="0" destOrd="0" presId="urn:microsoft.com/office/officeart/2005/8/layout/hierarchy1"/>
    <dgm:cxn modelId="{3EBB1E5A-CB1A-414D-B8D8-B2C2F91F2008}" type="presOf" srcId="{7EACCD0F-A892-48BE-A05D-9BA2B82DFFB5}" destId="{A8118602-C6FF-4FF5-830F-571AF419C29A}" srcOrd="0" destOrd="0" presId="urn:microsoft.com/office/officeart/2005/8/layout/hierarchy1"/>
    <dgm:cxn modelId="{24A92299-EBE2-4221-ABC8-03601596DA3C}" srcId="{838E6381-1A93-482F-B5D8-76C67497D853}" destId="{FE30A483-9C3D-44D2-BE1C-EB03012CB4DD}" srcOrd="0" destOrd="0" parTransId="{393F56C9-82B3-4BD6-8564-33C5B89CCE3C}" sibTransId="{0F2306DD-418C-4E8F-9D2A-EA20021BCF55}"/>
    <dgm:cxn modelId="{E5399293-AB44-4ECE-9CF7-6F3BF0679033}" srcId="{D5B34D2D-809F-4795-A1B9-68CB853CFC18}" destId="{635331DE-BE35-4160-A44A-75034AE48E16}" srcOrd="0" destOrd="0" parTransId="{221C1AF7-BD71-4540-B5D7-C3232E1D2352}" sibTransId="{FC012BA6-1D84-41BD-B91A-27A905C7DCCA}"/>
    <dgm:cxn modelId="{73A0315B-2412-429B-98BB-32E966BFAE1E}" type="presOf" srcId="{CA42CB32-AA18-4CD3-998D-CD84F7111B05}" destId="{9E1BAB59-67F0-4D8B-8B19-E34F271D0BF6}" srcOrd="0" destOrd="0" presId="urn:microsoft.com/office/officeart/2005/8/layout/hierarchy1"/>
    <dgm:cxn modelId="{210B3418-B059-4D1D-B056-1F7D9762B220}" type="presOf" srcId="{7F3C8A91-DDC7-44BC-AF90-C3191A40AA04}" destId="{A8D33F0E-B3CC-4681-BB54-37FE4B517732}" srcOrd="0" destOrd="0" presId="urn:microsoft.com/office/officeart/2005/8/layout/hierarchy1"/>
    <dgm:cxn modelId="{7378846B-0A08-4590-BB5A-5D3FC1D2EFDD}" srcId="{68FE4129-1B66-42C5-B5F0-6C767BD6A489}" destId="{59BEACD8-4BCB-4F02-990E-D24EF349F0C4}" srcOrd="0" destOrd="0" parTransId="{940F963B-1BE7-4C63-AAC9-19CC2F1F8A90}" sibTransId="{D8D81344-C19A-4B34-96AE-28BFD785FE63}"/>
    <dgm:cxn modelId="{001F83AF-1B5D-4AD7-A897-84EB968C6834}" srcId="{BC56F648-2F7A-4DA8-A028-6F6D7F557027}" destId="{838E6381-1A93-482F-B5D8-76C67497D853}" srcOrd="0" destOrd="0" parTransId="{D24193EF-6703-4016-AAFF-FBE5ED403C74}" sibTransId="{0EA2DF7C-2A29-420B-8167-E25CCB6F4B48}"/>
    <dgm:cxn modelId="{6DAB6B0E-7051-4233-A7C7-4BF6D65F39BB}" srcId="{24E0337D-1ECC-46C3-9180-CDF59ACD93BB}" destId="{7EACCD0F-A892-48BE-A05D-9BA2B82DFFB5}" srcOrd="0" destOrd="0" parTransId="{B349D588-A217-470C-8F5E-FC63B515BE5E}" sibTransId="{7CDBAD77-DC77-4D24-81FD-11A7DC876360}"/>
    <dgm:cxn modelId="{1569078B-4D2A-4AD9-B799-6E420EAD2E2D}" srcId="{D5B34D2D-809F-4795-A1B9-68CB853CFC18}" destId="{F1FC358F-8582-464E-A71D-1F1BD788E35A}" srcOrd="3" destOrd="0" parTransId="{ED34F3D6-D73F-473C-84BF-2F6ED14B2F47}" sibTransId="{EBC53C30-4FFB-43A4-B55A-54F2DAC9DFA4}"/>
    <dgm:cxn modelId="{8FB2DDC2-34A2-4046-BE55-E001DDE39FB2}" type="presOf" srcId="{940F963B-1BE7-4C63-AAC9-19CC2F1F8A90}" destId="{4F1E3005-5AF3-4DF6-97D3-56BA8309161C}" srcOrd="0" destOrd="0" presId="urn:microsoft.com/office/officeart/2005/8/layout/hierarchy1"/>
    <dgm:cxn modelId="{0144F984-91DA-4D1A-9F73-42F0E940F3CA}" type="presOf" srcId="{0D8D5634-F35C-4E92-A9CD-9CEC457937F2}" destId="{4B03AF2F-46FF-4E42-BBD4-D9547150E3D7}" srcOrd="0" destOrd="0" presId="urn:microsoft.com/office/officeart/2005/8/layout/hierarchy1"/>
    <dgm:cxn modelId="{7E98A30F-201B-46E6-AF63-4EF83CFA5816}" type="presOf" srcId="{F96F827B-2F8A-4696-8625-D94D6136F770}" destId="{1865A37F-E2AA-4B89-994B-7857D7C5606C}" srcOrd="0" destOrd="0" presId="urn:microsoft.com/office/officeart/2005/8/layout/hierarchy1"/>
    <dgm:cxn modelId="{2BAE62CC-FD71-4889-94EF-F079F675E6D8}" srcId="{0D8D5634-F35C-4E92-A9CD-9CEC457937F2}" destId="{FDFDAD1E-C8C0-4B9F-B621-BD0157DFD942}" srcOrd="0" destOrd="0" parTransId="{F96F827B-2F8A-4696-8625-D94D6136F770}" sibTransId="{8CE45EFD-70F2-4997-AB94-8502C84FAA92}"/>
    <dgm:cxn modelId="{C43EE89F-8622-4DF5-A7B7-F96633F3B87F}" srcId="{838E6381-1A93-482F-B5D8-76C67497D853}" destId="{D5B34D2D-809F-4795-A1B9-68CB853CFC18}" srcOrd="1" destOrd="0" parTransId="{A7B6D3FE-8740-4D6F-9590-3205DF18515D}" sibTransId="{95A5C092-9808-4D98-B9B8-5CB83CA15E6C}"/>
    <dgm:cxn modelId="{84CB7337-693F-42DE-9010-F41555697AD1}" type="presOf" srcId="{7B65761C-3A33-47F9-B111-937FF74672CD}" destId="{E7F5D714-99B4-4A2F-BF16-63EE4D3335A0}" srcOrd="0" destOrd="0" presId="urn:microsoft.com/office/officeart/2005/8/layout/hierarchy1"/>
    <dgm:cxn modelId="{17C58495-DD4E-4078-BC91-8F4370F45C9F}" type="presOf" srcId="{FE30A483-9C3D-44D2-BE1C-EB03012CB4DD}" destId="{6F623278-DD75-47E8-9FE0-49B89C65F3B5}" srcOrd="0" destOrd="0" presId="urn:microsoft.com/office/officeart/2005/8/layout/hierarchy1"/>
    <dgm:cxn modelId="{159660B7-9EC8-4FAF-BA65-5E8DD17CFCCC}" srcId="{36FB7EA4-F9EF-42DA-8BD2-8E52D74502DA}" destId="{DAD176CC-DD87-4188-BF4E-9B4D7D9C9BFB}" srcOrd="0" destOrd="0" parTransId="{57A060A7-F37C-46FF-BCC6-C9314034A424}" sibTransId="{85E2500B-6C44-47BF-AD2F-DED6AE805A6B}"/>
    <dgm:cxn modelId="{037C27D9-BE73-462F-AA6F-CA48E77BB8DF}" type="presOf" srcId="{6169ACE9-EB02-4E05-940A-D3265FFCA4E2}" destId="{B08B2445-3115-4BB7-A498-2AE9301597BF}" srcOrd="0" destOrd="0" presId="urn:microsoft.com/office/officeart/2005/8/layout/hierarchy1"/>
    <dgm:cxn modelId="{A7B080C5-92F5-4AC5-BA7E-67BFBA85C455}" type="presOf" srcId="{B349D588-A217-470C-8F5E-FC63B515BE5E}" destId="{833C4742-D85F-473A-9DD0-701A5A8B1567}" srcOrd="0" destOrd="0" presId="urn:microsoft.com/office/officeart/2005/8/layout/hierarchy1"/>
    <dgm:cxn modelId="{3ABD6882-6F37-4921-A711-DF066892EB33}" type="presOf" srcId="{F1FC358F-8582-464E-A71D-1F1BD788E35A}" destId="{0055330B-7411-4904-AAF9-4BADB91B68A6}" srcOrd="0" destOrd="0" presId="urn:microsoft.com/office/officeart/2005/8/layout/hierarchy1"/>
    <dgm:cxn modelId="{07F16A21-7621-4723-9F85-C6675CAE81C9}" type="presOf" srcId="{68FE4129-1B66-42C5-B5F0-6C767BD6A489}" destId="{53AAD6E7-0EFD-40A0-B451-AA0A447E9C88}" srcOrd="0" destOrd="0" presId="urn:microsoft.com/office/officeart/2005/8/layout/hierarchy1"/>
    <dgm:cxn modelId="{281C0FAC-C5F4-4476-A754-1872BA11305D}" type="presOf" srcId="{4572937A-4C5D-4EE0-964A-34A209C2D8E8}" destId="{A2E0D9DE-3DDD-44C7-B763-5716C58964DF}" srcOrd="0" destOrd="0" presId="urn:microsoft.com/office/officeart/2005/8/layout/hierarchy1"/>
    <dgm:cxn modelId="{B3A8126C-F0AC-44E4-BFD1-33A15F49F006}" type="presOf" srcId="{FDFDAD1E-C8C0-4B9F-B621-BD0157DFD942}" destId="{75D047A4-FF62-4FD1-BB87-B148287041A2}" srcOrd="0" destOrd="0" presId="urn:microsoft.com/office/officeart/2005/8/layout/hierarchy1"/>
    <dgm:cxn modelId="{DD28D1CA-E348-4CF6-B678-EAD592799B2F}" srcId="{D5B34D2D-809F-4795-A1B9-68CB853CFC18}" destId="{36FB7EA4-F9EF-42DA-8BD2-8E52D74502DA}" srcOrd="4" destOrd="0" parTransId="{C2D6CE7D-CA35-47D6-B498-EADED7E5B31F}" sibTransId="{70B54F08-71CB-4833-B52B-01967173E5EF}"/>
    <dgm:cxn modelId="{749B8ABB-E662-4921-9AE4-0814DF29508A}" srcId="{D5B34D2D-809F-4795-A1B9-68CB853CFC18}" destId="{6462E711-1F5D-4595-98A6-7AFFC1A1649F}" srcOrd="5" destOrd="0" parTransId="{A503604B-E717-4528-9CE4-743AEC6DD2CE}" sibTransId="{54ED757B-71BA-44D2-B7C4-55FA72E4AB60}"/>
    <dgm:cxn modelId="{B5F7CF68-8C4F-4983-AF4B-62AD145D784A}" type="presOf" srcId="{393F56C9-82B3-4BD6-8564-33C5B89CCE3C}" destId="{5FE20B2F-1964-4CCB-B799-723C0E6414B2}" srcOrd="0" destOrd="0" presId="urn:microsoft.com/office/officeart/2005/8/layout/hierarchy1"/>
    <dgm:cxn modelId="{2A4ED19B-5A92-41F9-B31D-29250E5F18A4}" type="presOf" srcId="{6462E711-1F5D-4595-98A6-7AFFC1A1649F}" destId="{3F7E54B8-0EB0-4BDC-B43C-94B620CD4427}" srcOrd="0" destOrd="0" presId="urn:microsoft.com/office/officeart/2005/8/layout/hierarchy1"/>
    <dgm:cxn modelId="{9A091E13-8747-49EE-9D99-86F12FD69551}" type="presOf" srcId="{24E0337D-1ECC-46C3-9180-CDF59ACD93BB}" destId="{CE4AADDB-71D6-4A3D-910A-5AE77535018D}" srcOrd="0" destOrd="0" presId="urn:microsoft.com/office/officeart/2005/8/layout/hierarchy1"/>
    <dgm:cxn modelId="{D814BE3E-7C8A-46DC-A3D6-F29D155528F9}" type="presOf" srcId="{24F34BE8-D300-4A91-AFDD-BE6713B8BA5A}" destId="{09F4AD94-96C1-43F1-B2AB-DF93EAC78F25}" srcOrd="0" destOrd="0" presId="urn:microsoft.com/office/officeart/2005/8/layout/hierarchy1"/>
    <dgm:cxn modelId="{63E2C27A-E109-4BF0-B19E-4FADAFFF10CD}" type="presParOf" srcId="{5458AF4C-30C4-4A26-857E-983F77AD8BEB}" destId="{4F033B1E-3C96-4A9A-B05D-790424F6E67C}" srcOrd="0" destOrd="0" presId="urn:microsoft.com/office/officeart/2005/8/layout/hierarchy1"/>
    <dgm:cxn modelId="{CF43D6EA-29E7-454D-9788-895C7ABE4773}" type="presParOf" srcId="{4F033B1E-3C96-4A9A-B05D-790424F6E67C}" destId="{D5F0516C-17CC-476A-BBD3-17569A18149E}" srcOrd="0" destOrd="0" presId="urn:microsoft.com/office/officeart/2005/8/layout/hierarchy1"/>
    <dgm:cxn modelId="{897887B5-B793-45B9-BBED-4F32987CC738}" type="presParOf" srcId="{D5F0516C-17CC-476A-BBD3-17569A18149E}" destId="{2D44FF0F-F93A-4F43-85E5-43F7305D3D04}" srcOrd="0" destOrd="0" presId="urn:microsoft.com/office/officeart/2005/8/layout/hierarchy1"/>
    <dgm:cxn modelId="{38F70456-5EA1-470F-AAC9-1964C6AA5798}" type="presParOf" srcId="{D5F0516C-17CC-476A-BBD3-17569A18149E}" destId="{2D34C6CC-2F68-48B4-8EEA-F093F52650CA}" srcOrd="1" destOrd="0" presId="urn:microsoft.com/office/officeart/2005/8/layout/hierarchy1"/>
    <dgm:cxn modelId="{AF1FD391-0EA3-4C9C-88A0-AF237DE3212F}" type="presParOf" srcId="{4F033B1E-3C96-4A9A-B05D-790424F6E67C}" destId="{55BBA7DD-DBFD-48C4-A864-F1E759DBB6CC}" srcOrd="1" destOrd="0" presId="urn:microsoft.com/office/officeart/2005/8/layout/hierarchy1"/>
    <dgm:cxn modelId="{11C44BDD-2579-41FE-9CDF-70326B7EA418}" type="presParOf" srcId="{55BBA7DD-DBFD-48C4-A864-F1E759DBB6CC}" destId="{5FE20B2F-1964-4CCB-B799-723C0E6414B2}" srcOrd="0" destOrd="0" presId="urn:microsoft.com/office/officeart/2005/8/layout/hierarchy1"/>
    <dgm:cxn modelId="{C0FB2A33-DAFC-4CB5-BDC9-E7D5D8A5EBB5}" type="presParOf" srcId="{55BBA7DD-DBFD-48C4-A864-F1E759DBB6CC}" destId="{335F6DA9-E501-427A-8DBA-4C1579084642}" srcOrd="1" destOrd="0" presId="urn:microsoft.com/office/officeart/2005/8/layout/hierarchy1"/>
    <dgm:cxn modelId="{149B84B4-6AC2-4DC6-87FD-B11E5F0BC187}" type="presParOf" srcId="{335F6DA9-E501-427A-8DBA-4C1579084642}" destId="{C122B75B-9FA8-45AA-9B8A-27EB2C528B42}" srcOrd="0" destOrd="0" presId="urn:microsoft.com/office/officeart/2005/8/layout/hierarchy1"/>
    <dgm:cxn modelId="{C01D99C5-F260-4DFA-94FA-F3016B914C3E}" type="presParOf" srcId="{C122B75B-9FA8-45AA-9B8A-27EB2C528B42}" destId="{0A4E09F8-79F5-4F54-BC78-9FBD4FE13452}" srcOrd="0" destOrd="0" presId="urn:microsoft.com/office/officeart/2005/8/layout/hierarchy1"/>
    <dgm:cxn modelId="{6D420341-7061-4042-94D3-BF4B424AB8C8}" type="presParOf" srcId="{C122B75B-9FA8-45AA-9B8A-27EB2C528B42}" destId="{6F623278-DD75-47E8-9FE0-49B89C65F3B5}" srcOrd="1" destOrd="0" presId="urn:microsoft.com/office/officeart/2005/8/layout/hierarchy1"/>
    <dgm:cxn modelId="{00BEED54-E02B-408C-ACDA-2D691A1C700D}" type="presParOf" srcId="{335F6DA9-E501-427A-8DBA-4C1579084642}" destId="{AD7AA82A-261D-497D-B961-111AFA8FDAE4}" srcOrd="1" destOrd="0" presId="urn:microsoft.com/office/officeart/2005/8/layout/hierarchy1"/>
    <dgm:cxn modelId="{B12C5FA4-2F3B-4CC7-B876-119596854381}" type="presParOf" srcId="{AD7AA82A-261D-497D-B961-111AFA8FDAE4}" destId="{61AA8E9C-FF98-486C-A63F-5819C6CB9585}" srcOrd="0" destOrd="0" presId="urn:microsoft.com/office/officeart/2005/8/layout/hierarchy1"/>
    <dgm:cxn modelId="{20DD05DB-A9DA-4A92-BA2E-B5D0439F2D06}" type="presParOf" srcId="{AD7AA82A-261D-497D-B961-111AFA8FDAE4}" destId="{342DD3C1-244A-44DC-AFA0-9E24AA268904}" srcOrd="1" destOrd="0" presId="urn:microsoft.com/office/officeart/2005/8/layout/hierarchy1"/>
    <dgm:cxn modelId="{D1D2AAF4-B5D5-4A90-B2CA-5B1189ACA8F0}" type="presParOf" srcId="{342DD3C1-244A-44DC-AFA0-9E24AA268904}" destId="{FAE5B521-0EC1-4475-9675-C01F6307C9C4}" srcOrd="0" destOrd="0" presId="urn:microsoft.com/office/officeart/2005/8/layout/hierarchy1"/>
    <dgm:cxn modelId="{94F6D3A3-890E-4848-B099-E02379ABA662}" type="presParOf" srcId="{FAE5B521-0EC1-4475-9675-C01F6307C9C4}" destId="{58BC05C0-0CCC-4168-9A40-D7FFE6559677}" srcOrd="0" destOrd="0" presId="urn:microsoft.com/office/officeart/2005/8/layout/hierarchy1"/>
    <dgm:cxn modelId="{214E1B83-49A0-4778-9602-9BF9F2BD62D0}" type="presParOf" srcId="{FAE5B521-0EC1-4475-9675-C01F6307C9C4}" destId="{E7F5D714-99B4-4A2F-BF16-63EE4D3335A0}" srcOrd="1" destOrd="0" presId="urn:microsoft.com/office/officeart/2005/8/layout/hierarchy1"/>
    <dgm:cxn modelId="{0487F507-157C-4883-A3B7-1EAC88F14DA7}" type="presParOf" srcId="{342DD3C1-244A-44DC-AFA0-9E24AA268904}" destId="{8287D060-82FE-4AC0-82EE-F43AD41D9A72}" srcOrd="1" destOrd="0" presId="urn:microsoft.com/office/officeart/2005/8/layout/hierarchy1"/>
    <dgm:cxn modelId="{A50713FB-8E15-4CBA-BE2B-51183A549367}" type="presParOf" srcId="{55BBA7DD-DBFD-48C4-A864-F1E759DBB6CC}" destId="{BFA7CF27-561B-4795-95D3-7DC05BE34F89}" srcOrd="2" destOrd="0" presId="urn:microsoft.com/office/officeart/2005/8/layout/hierarchy1"/>
    <dgm:cxn modelId="{75F216CD-34B8-406C-A97C-11D8A069C8E7}" type="presParOf" srcId="{55BBA7DD-DBFD-48C4-A864-F1E759DBB6CC}" destId="{57676056-1C8A-49F8-92F2-F4DA2F7E7543}" srcOrd="3" destOrd="0" presId="urn:microsoft.com/office/officeart/2005/8/layout/hierarchy1"/>
    <dgm:cxn modelId="{92C8131D-4675-4A70-891C-B61D7F6476D8}" type="presParOf" srcId="{57676056-1C8A-49F8-92F2-F4DA2F7E7543}" destId="{97630A1B-7F98-4592-A37D-52D1B4119721}" srcOrd="0" destOrd="0" presId="urn:microsoft.com/office/officeart/2005/8/layout/hierarchy1"/>
    <dgm:cxn modelId="{DD00DD87-3DEF-4989-AE93-CFF04D443D97}" type="presParOf" srcId="{97630A1B-7F98-4592-A37D-52D1B4119721}" destId="{C192CD9C-ABAC-480E-841F-EA347EE5DF3E}" srcOrd="0" destOrd="0" presId="urn:microsoft.com/office/officeart/2005/8/layout/hierarchy1"/>
    <dgm:cxn modelId="{18B09F4D-7266-45D7-AD48-D3980EB6CEF8}" type="presParOf" srcId="{97630A1B-7F98-4592-A37D-52D1B4119721}" destId="{6E5CB516-9678-4BA3-9105-DBE52DC880EC}" srcOrd="1" destOrd="0" presId="urn:microsoft.com/office/officeart/2005/8/layout/hierarchy1"/>
    <dgm:cxn modelId="{0592A02F-9892-4AA3-9EF8-63E5FCC6AE59}" type="presParOf" srcId="{57676056-1C8A-49F8-92F2-F4DA2F7E7543}" destId="{F17B967F-13A0-4ACA-8CE6-E28CF9973D7E}" srcOrd="1" destOrd="0" presId="urn:microsoft.com/office/officeart/2005/8/layout/hierarchy1"/>
    <dgm:cxn modelId="{CA11E35B-6008-42F7-96AE-F4F0F147E0D6}" type="presParOf" srcId="{F17B967F-13A0-4ACA-8CE6-E28CF9973D7E}" destId="{5A49A2E3-92B9-42B9-A8D2-1BD80FCA3D9A}" srcOrd="0" destOrd="0" presId="urn:microsoft.com/office/officeart/2005/8/layout/hierarchy1"/>
    <dgm:cxn modelId="{E8C2C3B6-BCEB-44E5-AC28-972D080FBD03}" type="presParOf" srcId="{F17B967F-13A0-4ACA-8CE6-E28CF9973D7E}" destId="{37E36075-10DB-45A7-905F-FA699BAA52C4}" srcOrd="1" destOrd="0" presId="urn:microsoft.com/office/officeart/2005/8/layout/hierarchy1"/>
    <dgm:cxn modelId="{A5FBD823-D37E-49CF-BCB6-419A300FF64F}" type="presParOf" srcId="{37E36075-10DB-45A7-905F-FA699BAA52C4}" destId="{0B1D433F-936B-4F07-8F84-B21FC024444A}" srcOrd="0" destOrd="0" presId="urn:microsoft.com/office/officeart/2005/8/layout/hierarchy1"/>
    <dgm:cxn modelId="{0F2632F5-2ED7-4E96-B249-FD87D8CCADD7}" type="presParOf" srcId="{0B1D433F-936B-4F07-8F84-B21FC024444A}" destId="{DFE0F69B-B960-461A-AA49-5872711507BE}" srcOrd="0" destOrd="0" presId="urn:microsoft.com/office/officeart/2005/8/layout/hierarchy1"/>
    <dgm:cxn modelId="{2189937B-4856-45FE-9C64-9FEF05122C97}" type="presParOf" srcId="{0B1D433F-936B-4F07-8F84-B21FC024444A}" destId="{EF7386C8-6D6D-4766-87B9-7037000138ED}" srcOrd="1" destOrd="0" presId="urn:microsoft.com/office/officeart/2005/8/layout/hierarchy1"/>
    <dgm:cxn modelId="{1C41B9C1-42DD-4065-BF11-1EEFF32B27A9}" type="presParOf" srcId="{37E36075-10DB-45A7-905F-FA699BAA52C4}" destId="{274A3F75-2525-485D-A3D0-412D420D8628}" srcOrd="1" destOrd="0" presId="urn:microsoft.com/office/officeart/2005/8/layout/hierarchy1"/>
    <dgm:cxn modelId="{1266D698-D7C1-4F2D-A1F0-8E0D95C71191}" type="presParOf" srcId="{274A3F75-2525-485D-A3D0-412D420D8628}" destId="{09F4AD94-96C1-43F1-B2AB-DF93EAC78F25}" srcOrd="0" destOrd="0" presId="urn:microsoft.com/office/officeart/2005/8/layout/hierarchy1"/>
    <dgm:cxn modelId="{4CEF1DB1-CFC0-473A-9966-80EFB8B4BBE8}" type="presParOf" srcId="{274A3F75-2525-485D-A3D0-412D420D8628}" destId="{F28244C5-6723-4728-BAFA-6F6840DABC89}" srcOrd="1" destOrd="0" presId="urn:microsoft.com/office/officeart/2005/8/layout/hierarchy1"/>
    <dgm:cxn modelId="{82B71AEB-5872-4BFF-82FF-120F191981A6}" type="presParOf" srcId="{F28244C5-6723-4728-BAFA-6F6840DABC89}" destId="{5B3767C5-2628-49DD-B422-3617A23FCDAF}" srcOrd="0" destOrd="0" presId="urn:microsoft.com/office/officeart/2005/8/layout/hierarchy1"/>
    <dgm:cxn modelId="{2207C806-A8B6-4F4B-9163-2BAE6A74E83F}" type="presParOf" srcId="{5B3767C5-2628-49DD-B422-3617A23FCDAF}" destId="{91792FC5-D719-4D91-ABCE-8FB1C5D456B2}" srcOrd="0" destOrd="0" presId="urn:microsoft.com/office/officeart/2005/8/layout/hierarchy1"/>
    <dgm:cxn modelId="{5C106DC8-DE17-4375-8A88-34BEC35FF43E}" type="presParOf" srcId="{5B3767C5-2628-49DD-B422-3617A23FCDAF}" destId="{9E1BAB59-67F0-4D8B-8B19-E34F271D0BF6}" srcOrd="1" destOrd="0" presId="urn:microsoft.com/office/officeart/2005/8/layout/hierarchy1"/>
    <dgm:cxn modelId="{66B05542-044E-4AF0-93F7-8DB4DDB9BEC0}" type="presParOf" srcId="{F28244C5-6723-4728-BAFA-6F6840DABC89}" destId="{7F4E3DE3-482A-4EFE-BB0D-E09AC4FD5B53}" srcOrd="1" destOrd="0" presId="urn:microsoft.com/office/officeart/2005/8/layout/hierarchy1"/>
    <dgm:cxn modelId="{9668B4B5-F23E-4F5F-9B91-5F84A1E79BFE}" type="presParOf" srcId="{F17B967F-13A0-4ACA-8CE6-E28CF9973D7E}" destId="{A2E0D9DE-3DDD-44C7-B763-5716C58964DF}" srcOrd="2" destOrd="0" presId="urn:microsoft.com/office/officeart/2005/8/layout/hierarchy1"/>
    <dgm:cxn modelId="{F18ED5FC-35D4-4CDE-8BB5-28F73D6194AC}" type="presParOf" srcId="{F17B967F-13A0-4ACA-8CE6-E28CF9973D7E}" destId="{A631A161-93B2-459C-B0E2-F1A527D49F1E}" srcOrd="3" destOrd="0" presId="urn:microsoft.com/office/officeart/2005/8/layout/hierarchy1"/>
    <dgm:cxn modelId="{BBE7ED44-77BB-4C42-BAE9-0EDD498197D4}" type="presParOf" srcId="{A631A161-93B2-459C-B0E2-F1A527D49F1E}" destId="{5E08E17A-E006-47DD-8AC4-679BB414F040}" srcOrd="0" destOrd="0" presId="urn:microsoft.com/office/officeart/2005/8/layout/hierarchy1"/>
    <dgm:cxn modelId="{8C16519E-AFE3-4F75-87A2-092C405AF98D}" type="presParOf" srcId="{5E08E17A-E006-47DD-8AC4-679BB414F040}" destId="{2B01759E-7010-4048-BC63-DDC73D376D8B}" srcOrd="0" destOrd="0" presId="urn:microsoft.com/office/officeart/2005/8/layout/hierarchy1"/>
    <dgm:cxn modelId="{4BABD833-804D-49A2-A34D-BDD735375E14}" type="presParOf" srcId="{5E08E17A-E006-47DD-8AC4-679BB414F040}" destId="{CE4AADDB-71D6-4A3D-910A-5AE77535018D}" srcOrd="1" destOrd="0" presId="urn:microsoft.com/office/officeart/2005/8/layout/hierarchy1"/>
    <dgm:cxn modelId="{1542C47F-71D5-4546-96A8-AE1B44287BD5}" type="presParOf" srcId="{A631A161-93B2-459C-B0E2-F1A527D49F1E}" destId="{25EB431A-2298-4236-9987-83F2EB21C8E6}" srcOrd="1" destOrd="0" presId="urn:microsoft.com/office/officeart/2005/8/layout/hierarchy1"/>
    <dgm:cxn modelId="{42974521-4185-4D77-A111-41C4AE8E4B09}" type="presParOf" srcId="{25EB431A-2298-4236-9987-83F2EB21C8E6}" destId="{833C4742-D85F-473A-9DD0-701A5A8B1567}" srcOrd="0" destOrd="0" presId="urn:microsoft.com/office/officeart/2005/8/layout/hierarchy1"/>
    <dgm:cxn modelId="{463A7E56-4BF0-4DD0-A7D2-4D667252AFC0}" type="presParOf" srcId="{25EB431A-2298-4236-9987-83F2EB21C8E6}" destId="{9541F2FE-4C90-4A9B-BF8A-337814EC21A5}" srcOrd="1" destOrd="0" presId="urn:microsoft.com/office/officeart/2005/8/layout/hierarchy1"/>
    <dgm:cxn modelId="{42FC9263-0842-481D-AB69-902DF173DD17}" type="presParOf" srcId="{9541F2FE-4C90-4A9B-BF8A-337814EC21A5}" destId="{AEB22EEE-F62F-4F03-B672-1E5A71A09C24}" srcOrd="0" destOrd="0" presId="urn:microsoft.com/office/officeart/2005/8/layout/hierarchy1"/>
    <dgm:cxn modelId="{71C14CDC-FC33-4FBE-82A8-5A1028D3C01D}" type="presParOf" srcId="{AEB22EEE-F62F-4F03-B672-1E5A71A09C24}" destId="{1BF1F1CE-5718-4CF3-9D7D-209466CE8B4F}" srcOrd="0" destOrd="0" presId="urn:microsoft.com/office/officeart/2005/8/layout/hierarchy1"/>
    <dgm:cxn modelId="{45639B3D-FB74-4EEF-8DC9-87AC8C28CC99}" type="presParOf" srcId="{AEB22EEE-F62F-4F03-B672-1E5A71A09C24}" destId="{A8118602-C6FF-4FF5-830F-571AF419C29A}" srcOrd="1" destOrd="0" presId="urn:microsoft.com/office/officeart/2005/8/layout/hierarchy1"/>
    <dgm:cxn modelId="{77A87FF8-CD12-4E99-AA3E-10B002C8D883}" type="presParOf" srcId="{9541F2FE-4C90-4A9B-BF8A-337814EC21A5}" destId="{72244611-6895-4699-996A-00DC655DEB52}" srcOrd="1" destOrd="0" presId="urn:microsoft.com/office/officeart/2005/8/layout/hierarchy1"/>
    <dgm:cxn modelId="{EF1FBE89-00B4-43E5-A17B-33F5230C2ACC}" type="presParOf" srcId="{F17B967F-13A0-4ACA-8CE6-E28CF9973D7E}" destId="{A8D33F0E-B3CC-4681-BB54-37FE4B517732}" srcOrd="4" destOrd="0" presId="urn:microsoft.com/office/officeart/2005/8/layout/hierarchy1"/>
    <dgm:cxn modelId="{0AA78F66-BF45-441A-B07B-BEDEF905F328}" type="presParOf" srcId="{F17B967F-13A0-4ACA-8CE6-E28CF9973D7E}" destId="{D9F75A95-7271-43A3-9482-90672FDC6731}" srcOrd="5" destOrd="0" presId="urn:microsoft.com/office/officeart/2005/8/layout/hierarchy1"/>
    <dgm:cxn modelId="{0EC832AC-9993-4E20-BEDC-17E7A5CE6DB6}" type="presParOf" srcId="{D9F75A95-7271-43A3-9482-90672FDC6731}" destId="{989A4136-D738-4A62-A292-4179EBA11E4B}" srcOrd="0" destOrd="0" presId="urn:microsoft.com/office/officeart/2005/8/layout/hierarchy1"/>
    <dgm:cxn modelId="{88379859-3B39-402F-930D-CA8C3A0528B8}" type="presParOf" srcId="{989A4136-D738-4A62-A292-4179EBA11E4B}" destId="{AEC43239-DAE7-40D4-B8C1-F987C70D5499}" srcOrd="0" destOrd="0" presId="urn:microsoft.com/office/officeart/2005/8/layout/hierarchy1"/>
    <dgm:cxn modelId="{62BEBDCB-A8C6-4DE6-89B1-BF4DCF549843}" type="presParOf" srcId="{989A4136-D738-4A62-A292-4179EBA11E4B}" destId="{4B03AF2F-46FF-4E42-BBD4-D9547150E3D7}" srcOrd="1" destOrd="0" presId="urn:microsoft.com/office/officeart/2005/8/layout/hierarchy1"/>
    <dgm:cxn modelId="{982E1EF0-4684-4A02-A7E2-6E14E85B8557}" type="presParOf" srcId="{D9F75A95-7271-43A3-9482-90672FDC6731}" destId="{FEBFB8DF-671B-42BD-A905-51C7D70A388E}" srcOrd="1" destOrd="0" presId="urn:microsoft.com/office/officeart/2005/8/layout/hierarchy1"/>
    <dgm:cxn modelId="{91E59B58-B304-4754-9674-DBEB418E0AA4}" type="presParOf" srcId="{FEBFB8DF-671B-42BD-A905-51C7D70A388E}" destId="{1865A37F-E2AA-4B89-994B-7857D7C5606C}" srcOrd="0" destOrd="0" presId="urn:microsoft.com/office/officeart/2005/8/layout/hierarchy1"/>
    <dgm:cxn modelId="{D130E3ED-8955-4C2F-B941-BBA12350B237}" type="presParOf" srcId="{FEBFB8DF-671B-42BD-A905-51C7D70A388E}" destId="{0321B9DF-D14A-4CAD-BB70-13500583D94F}" srcOrd="1" destOrd="0" presId="urn:microsoft.com/office/officeart/2005/8/layout/hierarchy1"/>
    <dgm:cxn modelId="{CCF2E80C-6FAF-44FB-8F98-72EB2E63183E}" type="presParOf" srcId="{0321B9DF-D14A-4CAD-BB70-13500583D94F}" destId="{E956BC47-5269-4983-8B94-BC69DF1FD973}" srcOrd="0" destOrd="0" presId="urn:microsoft.com/office/officeart/2005/8/layout/hierarchy1"/>
    <dgm:cxn modelId="{7B68C200-0B65-480D-A1BD-4C5FB77C91DD}" type="presParOf" srcId="{E956BC47-5269-4983-8B94-BC69DF1FD973}" destId="{251397C9-F718-4AB6-9A8F-D7C92164B820}" srcOrd="0" destOrd="0" presId="urn:microsoft.com/office/officeart/2005/8/layout/hierarchy1"/>
    <dgm:cxn modelId="{F0F08BBC-EBB0-42B7-A44C-A9A34F3E27C3}" type="presParOf" srcId="{E956BC47-5269-4983-8B94-BC69DF1FD973}" destId="{75D047A4-FF62-4FD1-BB87-B148287041A2}" srcOrd="1" destOrd="0" presId="urn:microsoft.com/office/officeart/2005/8/layout/hierarchy1"/>
    <dgm:cxn modelId="{2893619F-2483-40AD-B065-9EF48A01DB74}" type="presParOf" srcId="{0321B9DF-D14A-4CAD-BB70-13500583D94F}" destId="{6DE4768B-04C4-40DE-A387-DC35B8F43E84}" srcOrd="1" destOrd="0" presId="urn:microsoft.com/office/officeart/2005/8/layout/hierarchy1"/>
    <dgm:cxn modelId="{3E318102-BA95-4388-8268-96719CCFC41D}" type="presParOf" srcId="{F17B967F-13A0-4ACA-8CE6-E28CF9973D7E}" destId="{79047295-C9C0-4D4F-B039-A4B925B87B37}" srcOrd="6" destOrd="0" presId="urn:microsoft.com/office/officeart/2005/8/layout/hierarchy1"/>
    <dgm:cxn modelId="{5BA59962-DD37-4450-961F-A303D1413DF8}" type="presParOf" srcId="{F17B967F-13A0-4ACA-8CE6-E28CF9973D7E}" destId="{D85FF9D9-C3C5-43E8-947B-12852F7085C2}" srcOrd="7" destOrd="0" presId="urn:microsoft.com/office/officeart/2005/8/layout/hierarchy1"/>
    <dgm:cxn modelId="{AD2549A2-7C24-4EEF-B2AF-CBF464C39E15}" type="presParOf" srcId="{D85FF9D9-C3C5-43E8-947B-12852F7085C2}" destId="{0A64472A-D4D9-4CD5-92DB-23E307502F53}" srcOrd="0" destOrd="0" presId="urn:microsoft.com/office/officeart/2005/8/layout/hierarchy1"/>
    <dgm:cxn modelId="{CBDCF824-EF50-4E56-8910-5BBFCCF9311A}" type="presParOf" srcId="{0A64472A-D4D9-4CD5-92DB-23E307502F53}" destId="{BC54A75F-AEB9-48E1-8EAB-201CD09AEF3A}" srcOrd="0" destOrd="0" presId="urn:microsoft.com/office/officeart/2005/8/layout/hierarchy1"/>
    <dgm:cxn modelId="{450DDF94-8FA6-471F-A8A4-9AEC22EEE1A1}" type="presParOf" srcId="{0A64472A-D4D9-4CD5-92DB-23E307502F53}" destId="{0055330B-7411-4904-AAF9-4BADB91B68A6}" srcOrd="1" destOrd="0" presId="urn:microsoft.com/office/officeart/2005/8/layout/hierarchy1"/>
    <dgm:cxn modelId="{2D13E498-3294-4695-B347-597A47FBB4A8}" type="presParOf" srcId="{D85FF9D9-C3C5-43E8-947B-12852F7085C2}" destId="{D1594C6C-B8C0-4189-AEDF-2813AA631E2F}" srcOrd="1" destOrd="0" presId="urn:microsoft.com/office/officeart/2005/8/layout/hierarchy1"/>
    <dgm:cxn modelId="{A9DC46D0-AEBD-4D9E-A82C-41A63D4DD382}" type="presParOf" srcId="{D1594C6C-B8C0-4189-AEDF-2813AA631E2F}" destId="{4B7DFB01-3F3E-4C06-9415-F0D5D38B836F}" srcOrd="0" destOrd="0" presId="urn:microsoft.com/office/officeart/2005/8/layout/hierarchy1"/>
    <dgm:cxn modelId="{EE73C894-6747-4281-A816-7DCCF668A576}" type="presParOf" srcId="{D1594C6C-B8C0-4189-AEDF-2813AA631E2F}" destId="{4E0BF8F9-E760-4D92-AFC1-13361DF2755F}" srcOrd="1" destOrd="0" presId="urn:microsoft.com/office/officeart/2005/8/layout/hierarchy1"/>
    <dgm:cxn modelId="{D15080C9-1A9B-4824-B165-65DDBE12D4A1}" type="presParOf" srcId="{4E0BF8F9-E760-4D92-AFC1-13361DF2755F}" destId="{4A7698DF-AF7E-4050-8756-57349F6AE977}" srcOrd="0" destOrd="0" presId="urn:microsoft.com/office/officeart/2005/8/layout/hierarchy1"/>
    <dgm:cxn modelId="{23BFD83C-C7A4-43C9-85D8-04B30300E83D}" type="presParOf" srcId="{4A7698DF-AF7E-4050-8756-57349F6AE977}" destId="{B6BD4079-20CC-4EDE-BBA8-DF41FA0AF97D}" srcOrd="0" destOrd="0" presId="urn:microsoft.com/office/officeart/2005/8/layout/hierarchy1"/>
    <dgm:cxn modelId="{B92E8CCC-C205-412F-AD3E-9CA9D3C70B8A}" type="presParOf" srcId="{4A7698DF-AF7E-4050-8756-57349F6AE977}" destId="{0B6556F0-7213-44BF-9A6C-E792C35EFA3D}" srcOrd="1" destOrd="0" presId="urn:microsoft.com/office/officeart/2005/8/layout/hierarchy1"/>
    <dgm:cxn modelId="{FD0DE6EC-C8EF-4307-B20A-2B600D944917}" type="presParOf" srcId="{4E0BF8F9-E760-4D92-AFC1-13361DF2755F}" destId="{FC423B80-560C-490E-9E85-E0F90C08CBAC}" srcOrd="1" destOrd="0" presId="urn:microsoft.com/office/officeart/2005/8/layout/hierarchy1"/>
    <dgm:cxn modelId="{617B76F6-5D65-42A4-8030-6C3F3F62608B}" type="presParOf" srcId="{F17B967F-13A0-4ACA-8CE6-E28CF9973D7E}" destId="{3644A3E6-AD17-4D72-9FEE-6CCB967D9444}" srcOrd="8" destOrd="0" presId="urn:microsoft.com/office/officeart/2005/8/layout/hierarchy1"/>
    <dgm:cxn modelId="{D5D9F885-8AD8-4500-8F91-2D58CE00FB8D}" type="presParOf" srcId="{F17B967F-13A0-4ACA-8CE6-E28CF9973D7E}" destId="{DD5228BF-BA6A-4319-9381-C1CEAAD03AAF}" srcOrd="9" destOrd="0" presId="urn:microsoft.com/office/officeart/2005/8/layout/hierarchy1"/>
    <dgm:cxn modelId="{7FCBCE39-248B-4AC1-8FF3-DF1278394B37}" type="presParOf" srcId="{DD5228BF-BA6A-4319-9381-C1CEAAD03AAF}" destId="{F550E77B-BC87-459E-AF23-1E983714CF15}" srcOrd="0" destOrd="0" presId="urn:microsoft.com/office/officeart/2005/8/layout/hierarchy1"/>
    <dgm:cxn modelId="{A341A670-EE98-4246-9070-60FCBA5CEAB7}" type="presParOf" srcId="{F550E77B-BC87-459E-AF23-1E983714CF15}" destId="{2A825754-8C1F-42C3-8484-674853BADF02}" srcOrd="0" destOrd="0" presId="urn:microsoft.com/office/officeart/2005/8/layout/hierarchy1"/>
    <dgm:cxn modelId="{1B010DD9-0513-4702-AEDE-1B8B6E45AAD4}" type="presParOf" srcId="{F550E77B-BC87-459E-AF23-1E983714CF15}" destId="{19D14C1C-CCA5-4998-9A08-C0166AF85CEC}" srcOrd="1" destOrd="0" presId="urn:microsoft.com/office/officeart/2005/8/layout/hierarchy1"/>
    <dgm:cxn modelId="{10EE9D24-A698-4815-A5A7-185C26F55026}" type="presParOf" srcId="{DD5228BF-BA6A-4319-9381-C1CEAAD03AAF}" destId="{D26E4074-BC8B-4A09-AACD-75D2E11A07D0}" srcOrd="1" destOrd="0" presId="urn:microsoft.com/office/officeart/2005/8/layout/hierarchy1"/>
    <dgm:cxn modelId="{FABA4525-D966-4808-A3FE-B7E994F21A41}" type="presParOf" srcId="{D26E4074-BC8B-4A09-AACD-75D2E11A07D0}" destId="{FCF78F3B-F83B-4D6A-B525-ED408B3D7417}" srcOrd="0" destOrd="0" presId="urn:microsoft.com/office/officeart/2005/8/layout/hierarchy1"/>
    <dgm:cxn modelId="{3E99B56D-97F8-4173-8196-41C1E1E029DF}" type="presParOf" srcId="{D26E4074-BC8B-4A09-AACD-75D2E11A07D0}" destId="{6D3F7616-9DC1-4C37-9BF3-D7D72DF06B3A}" srcOrd="1" destOrd="0" presId="urn:microsoft.com/office/officeart/2005/8/layout/hierarchy1"/>
    <dgm:cxn modelId="{686F9191-58DB-4202-97F5-39F094D2ACAE}" type="presParOf" srcId="{6D3F7616-9DC1-4C37-9BF3-D7D72DF06B3A}" destId="{38766153-3AB5-4446-8F24-926BD351EA38}" srcOrd="0" destOrd="0" presId="urn:microsoft.com/office/officeart/2005/8/layout/hierarchy1"/>
    <dgm:cxn modelId="{33C5C806-A01D-4F0C-9379-670CAA0A20B1}" type="presParOf" srcId="{38766153-3AB5-4446-8F24-926BD351EA38}" destId="{F571F26F-119E-489D-B730-A9DBDA7CE4F6}" srcOrd="0" destOrd="0" presId="urn:microsoft.com/office/officeart/2005/8/layout/hierarchy1"/>
    <dgm:cxn modelId="{8FDFFDE2-E833-4D85-85E8-BC305E7817AB}" type="presParOf" srcId="{38766153-3AB5-4446-8F24-926BD351EA38}" destId="{A34A0274-5CE8-4983-8B39-5F19E4B006AF}" srcOrd="1" destOrd="0" presId="urn:microsoft.com/office/officeart/2005/8/layout/hierarchy1"/>
    <dgm:cxn modelId="{FF0F0568-F5EE-49EA-B43A-CED65BAB0BE4}" type="presParOf" srcId="{6D3F7616-9DC1-4C37-9BF3-D7D72DF06B3A}" destId="{2DC28093-8A95-4642-A792-4010C7381741}" srcOrd="1" destOrd="0" presId="urn:microsoft.com/office/officeart/2005/8/layout/hierarchy1"/>
    <dgm:cxn modelId="{0E760B6F-53E2-4154-93FF-BF838DC45A0A}" type="presParOf" srcId="{F17B967F-13A0-4ACA-8CE6-E28CF9973D7E}" destId="{D428A90A-A3FC-4839-8692-2C0814D0D203}" srcOrd="10" destOrd="0" presId="urn:microsoft.com/office/officeart/2005/8/layout/hierarchy1"/>
    <dgm:cxn modelId="{3D8CC9FE-8596-419C-894A-A1F776E08B91}" type="presParOf" srcId="{F17B967F-13A0-4ACA-8CE6-E28CF9973D7E}" destId="{B881500B-EBF9-4D8B-BD70-6ACA5D84E46E}" srcOrd="11" destOrd="0" presId="urn:microsoft.com/office/officeart/2005/8/layout/hierarchy1"/>
    <dgm:cxn modelId="{3BECCE68-B6DD-45AA-A5A9-FA6AADE6AD69}" type="presParOf" srcId="{B881500B-EBF9-4D8B-BD70-6ACA5D84E46E}" destId="{FA533689-4764-48A8-A6B2-98234F0ED87C}" srcOrd="0" destOrd="0" presId="urn:microsoft.com/office/officeart/2005/8/layout/hierarchy1"/>
    <dgm:cxn modelId="{E0D07CAD-8660-461C-A2DF-05FC7CC7E093}" type="presParOf" srcId="{FA533689-4764-48A8-A6B2-98234F0ED87C}" destId="{D42DC00A-E922-4DFE-84E0-088EB5376DDB}" srcOrd="0" destOrd="0" presId="urn:microsoft.com/office/officeart/2005/8/layout/hierarchy1"/>
    <dgm:cxn modelId="{A234D2ED-0EB1-4D85-A04A-4B69135243BE}" type="presParOf" srcId="{FA533689-4764-48A8-A6B2-98234F0ED87C}" destId="{3F7E54B8-0EB0-4BDC-B43C-94B620CD4427}" srcOrd="1" destOrd="0" presId="urn:microsoft.com/office/officeart/2005/8/layout/hierarchy1"/>
    <dgm:cxn modelId="{8E33D63F-AA86-4B00-A632-6F11F818ED04}" type="presParOf" srcId="{B881500B-EBF9-4D8B-BD70-6ACA5D84E46E}" destId="{A2A87E26-E7CE-4049-A4AF-605BDB539C9F}" srcOrd="1" destOrd="0" presId="urn:microsoft.com/office/officeart/2005/8/layout/hierarchy1"/>
    <dgm:cxn modelId="{B6DB2EB4-C9FD-465F-A3E6-7EC5C1235D54}" type="presParOf" srcId="{55BBA7DD-DBFD-48C4-A864-F1E759DBB6CC}" destId="{B08B2445-3115-4BB7-A498-2AE9301597BF}" srcOrd="4" destOrd="0" presId="urn:microsoft.com/office/officeart/2005/8/layout/hierarchy1"/>
    <dgm:cxn modelId="{13326C14-A1E3-4787-93DF-4E7C7E9AFA8C}" type="presParOf" srcId="{55BBA7DD-DBFD-48C4-A864-F1E759DBB6CC}" destId="{E8F722A1-FA14-4FAE-9F75-071C76E9F827}" srcOrd="5" destOrd="0" presId="urn:microsoft.com/office/officeart/2005/8/layout/hierarchy1"/>
    <dgm:cxn modelId="{5A0870CF-7FE8-4C3B-A976-DF7B65504424}" type="presParOf" srcId="{E8F722A1-FA14-4FAE-9F75-071C76E9F827}" destId="{DD5B8FFD-05C4-40C7-A28B-A9D388CF709F}" srcOrd="0" destOrd="0" presId="urn:microsoft.com/office/officeart/2005/8/layout/hierarchy1"/>
    <dgm:cxn modelId="{0219912D-4781-4D83-815F-8B2DEA8BA1C5}" type="presParOf" srcId="{DD5B8FFD-05C4-40C7-A28B-A9D388CF709F}" destId="{D2D5F558-4881-4618-82EE-EAC1FF9BA982}" srcOrd="0" destOrd="0" presId="urn:microsoft.com/office/officeart/2005/8/layout/hierarchy1"/>
    <dgm:cxn modelId="{25ABD622-8093-4E1E-880D-57A6DD47FA18}" type="presParOf" srcId="{DD5B8FFD-05C4-40C7-A28B-A9D388CF709F}" destId="{53AAD6E7-0EFD-40A0-B451-AA0A447E9C88}" srcOrd="1" destOrd="0" presId="urn:microsoft.com/office/officeart/2005/8/layout/hierarchy1"/>
    <dgm:cxn modelId="{A1B687AE-06B7-4A25-818A-DDE119620E09}" type="presParOf" srcId="{E8F722A1-FA14-4FAE-9F75-071C76E9F827}" destId="{B87A325D-0CF9-4B15-BA95-19CDAB902C5A}" srcOrd="1" destOrd="0" presId="urn:microsoft.com/office/officeart/2005/8/layout/hierarchy1"/>
    <dgm:cxn modelId="{4CCF46DA-194C-468B-A2FF-8A5B3F5E0DDF}" type="presParOf" srcId="{B87A325D-0CF9-4B15-BA95-19CDAB902C5A}" destId="{4F1E3005-5AF3-4DF6-97D3-56BA8309161C}" srcOrd="0" destOrd="0" presId="urn:microsoft.com/office/officeart/2005/8/layout/hierarchy1"/>
    <dgm:cxn modelId="{3105EC9C-15A4-49F3-89D6-43B71B7A76CE}" type="presParOf" srcId="{B87A325D-0CF9-4B15-BA95-19CDAB902C5A}" destId="{47956292-23AF-4CEF-A79D-B0087355FDA5}" srcOrd="1" destOrd="0" presId="urn:microsoft.com/office/officeart/2005/8/layout/hierarchy1"/>
    <dgm:cxn modelId="{92DE2EF1-4DB1-41ED-91D2-1BC73BCBA820}" type="presParOf" srcId="{47956292-23AF-4CEF-A79D-B0087355FDA5}" destId="{E3BA849D-22C7-49D5-A5BD-46DCAFAF9244}" srcOrd="0" destOrd="0" presId="urn:microsoft.com/office/officeart/2005/8/layout/hierarchy1"/>
    <dgm:cxn modelId="{74F41313-DA06-4D75-A11D-CC359D2DD0E4}" type="presParOf" srcId="{E3BA849D-22C7-49D5-A5BD-46DCAFAF9244}" destId="{9BB6211D-6B25-4DD4-A5E0-2032C7B18D13}" srcOrd="0" destOrd="0" presId="urn:microsoft.com/office/officeart/2005/8/layout/hierarchy1"/>
    <dgm:cxn modelId="{6AD56B21-D62C-473B-86F3-1D29F59660CE}" type="presParOf" srcId="{E3BA849D-22C7-49D5-A5BD-46DCAFAF9244}" destId="{B6071433-B783-4F24-98B0-A258D8BCCFAE}" srcOrd="1" destOrd="0" presId="urn:microsoft.com/office/officeart/2005/8/layout/hierarchy1"/>
    <dgm:cxn modelId="{B1840DD7-181C-4F1D-A853-5F2D5C1A63E6}" type="presParOf" srcId="{47956292-23AF-4CEF-A79D-B0087355FDA5}" destId="{79229ABF-639D-4076-A835-DCCF06F335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E3005-5AF3-4DF6-97D3-56BA8309161C}">
      <dsp:nvSpPr>
        <dsp:cNvPr id="0" name=""/>
        <dsp:cNvSpPr/>
      </dsp:nvSpPr>
      <dsp:spPr>
        <a:xfrm>
          <a:off x="7577001" y="1865380"/>
          <a:ext cx="91440" cy="413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3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B2445-3115-4BB7-A498-2AE9301597BF}">
      <dsp:nvSpPr>
        <dsp:cNvPr id="0" name=""/>
        <dsp:cNvSpPr/>
      </dsp:nvSpPr>
      <dsp:spPr>
        <a:xfrm>
          <a:off x="4036344" y="842791"/>
          <a:ext cx="3586377" cy="453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776"/>
              </a:lnTo>
              <a:lnTo>
                <a:pt x="3586377" y="393776"/>
              </a:lnTo>
              <a:lnTo>
                <a:pt x="3586377" y="453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8A90A-A3FC-4839-8692-2C0814D0D203}">
      <dsp:nvSpPr>
        <dsp:cNvPr id="0" name=""/>
        <dsp:cNvSpPr/>
      </dsp:nvSpPr>
      <dsp:spPr>
        <a:xfrm>
          <a:off x="2871099" y="1944219"/>
          <a:ext cx="1161495" cy="507934"/>
        </a:xfrm>
        <a:custGeom>
          <a:avLst/>
          <a:gdLst/>
          <a:ahLst/>
          <a:cxnLst/>
          <a:rect l="0" t="0" r="0" b="0"/>
          <a:pathLst>
            <a:path>
              <a:moveTo>
                <a:pt x="1161495" y="0"/>
              </a:moveTo>
              <a:lnTo>
                <a:pt x="1161495" y="448142"/>
              </a:lnTo>
              <a:lnTo>
                <a:pt x="0" y="448142"/>
              </a:lnTo>
              <a:lnTo>
                <a:pt x="0" y="5079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78F3B-F83B-4D6A-B525-ED408B3D7417}">
      <dsp:nvSpPr>
        <dsp:cNvPr id="0" name=""/>
        <dsp:cNvSpPr/>
      </dsp:nvSpPr>
      <dsp:spPr>
        <a:xfrm>
          <a:off x="6196044" y="3953397"/>
          <a:ext cx="91440" cy="522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4A3E6-AD17-4D72-9FEE-6CCB967D9444}">
      <dsp:nvSpPr>
        <dsp:cNvPr id="0" name=""/>
        <dsp:cNvSpPr/>
      </dsp:nvSpPr>
      <dsp:spPr>
        <a:xfrm>
          <a:off x="4032594" y="1944219"/>
          <a:ext cx="2209169" cy="1440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366"/>
              </a:lnTo>
              <a:lnTo>
                <a:pt x="2209169" y="1380366"/>
              </a:lnTo>
              <a:lnTo>
                <a:pt x="2209169" y="1440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DFB01-3F3E-4C06-9415-F0D5D38B836F}">
      <dsp:nvSpPr>
        <dsp:cNvPr id="0" name=""/>
        <dsp:cNvSpPr/>
      </dsp:nvSpPr>
      <dsp:spPr>
        <a:xfrm>
          <a:off x="5000442" y="3953397"/>
          <a:ext cx="91440" cy="522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47295-C9C0-4D4F-B039-A4B925B87B37}">
      <dsp:nvSpPr>
        <dsp:cNvPr id="0" name=""/>
        <dsp:cNvSpPr/>
      </dsp:nvSpPr>
      <dsp:spPr>
        <a:xfrm>
          <a:off x="4032594" y="1944219"/>
          <a:ext cx="1013567" cy="1440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366"/>
              </a:lnTo>
              <a:lnTo>
                <a:pt x="1013567" y="1380366"/>
              </a:lnTo>
              <a:lnTo>
                <a:pt x="1013567" y="1440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5A37F-E2AA-4B89-994B-7857D7C5606C}">
      <dsp:nvSpPr>
        <dsp:cNvPr id="0" name=""/>
        <dsp:cNvSpPr/>
      </dsp:nvSpPr>
      <dsp:spPr>
        <a:xfrm>
          <a:off x="3362365" y="3953397"/>
          <a:ext cx="91440" cy="522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33F0E-B3CC-4681-BB54-37FE4B517732}">
      <dsp:nvSpPr>
        <dsp:cNvPr id="0" name=""/>
        <dsp:cNvSpPr/>
      </dsp:nvSpPr>
      <dsp:spPr>
        <a:xfrm>
          <a:off x="3408085" y="1944219"/>
          <a:ext cx="624508" cy="1440158"/>
        </a:xfrm>
        <a:custGeom>
          <a:avLst/>
          <a:gdLst/>
          <a:ahLst/>
          <a:cxnLst/>
          <a:rect l="0" t="0" r="0" b="0"/>
          <a:pathLst>
            <a:path>
              <a:moveTo>
                <a:pt x="624508" y="0"/>
              </a:moveTo>
              <a:lnTo>
                <a:pt x="624508" y="1380366"/>
              </a:lnTo>
              <a:lnTo>
                <a:pt x="0" y="1380366"/>
              </a:lnTo>
              <a:lnTo>
                <a:pt x="0" y="1440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C4742-D85F-473A-9DD0-701A5A8B1567}">
      <dsp:nvSpPr>
        <dsp:cNvPr id="0" name=""/>
        <dsp:cNvSpPr/>
      </dsp:nvSpPr>
      <dsp:spPr>
        <a:xfrm>
          <a:off x="2166764" y="3953397"/>
          <a:ext cx="91440" cy="522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0D9DE-3DDD-44C7-B763-5716C58964DF}">
      <dsp:nvSpPr>
        <dsp:cNvPr id="0" name=""/>
        <dsp:cNvSpPr/>
      </dsp:nvSpPr>
      <dsp:spPr>
        <a:xfrm>
          <a:off x="2212484" y="1944219"/>
          <a:ext cx="1820110" cy="1440158"/>
        </a:xfrm>
        <a:custGeom>
          <a:avLst/>
          <a:gdLst/>
          <a:ahLst/>
          <a:cxnLst/>
          <a:rect l="0" t="0" r="0" b="0"/>
          <a:pathLst>
            <a:path>
              <a:moveTo>
                <a:pt x="1820110" y="0"/>
              </a:moveTo>
              <a:lnTo>
                <a:pt x="1820110" y="1380366"/>
              </a:lnTo>
              <a:lnTo>
                <a:pt x="0" y="1380366"/>
              </a:lnTo>
              <a:lnTo>
                <a:pt x="0" y="1440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AD94-96C1-43F1-B2AB-DF93EAC78F25}">
      <dsp:nvSpPr>
        <dsp:cNvPr id="0" name=""/>
        <dsp:cNvSpPr/>
      </dsp:nvSpPr>
      <dsp:spPr>
        <a:xfrm>
          <a:off x="877097" y="3953397"/>
          <a:ext cx="91440" cy="522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9A2E3-92B9-42B9-A8D2-1BD80FCA3D9A}">
      <dsp:nvSpPr>
        <dsp:cNvPr id="0" name=""/>
        <dsp:cNvSpPr/>
      </dsp:nvSpPr>
      <dsp:spPr>
        <a:xfrm>
          <a:off x="922817" y="1944219"/>
          <a:ext cx="3109777" cy="1440158"/>
        </a:xfrm>
        <a:custGeom>
          <a:avLst/>
          <a:gdLst/>
          <a:ahLst/>
          <a:cxnLst/>
          <a:rect l="0" t="0" r="0" b="0"/>
          <a:pathLst>
            <a:path>
              <a:moveTo>
                <a:pt x="3109777" y="0"/>
              </a:moveTo>
              <a:lnTo>
                <a:pt x="3109777" y="1380366"/>
              </a:lnTo>
              <a:lnTo>
                <a:pt x="0" y="1380366"/>
              </a:lnTo>
              <a:lnTo>
                <a:pt x="0" y="1440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7CF27-561B-4795-95D3-7DC05BE34F89}">
      <dsp:nvSpPr>
        <dsp:cNvPr id="0" name=""/>
        <dsp:cNvSpPr/>
      </dsp:nvSpPr>
      <dsp:spPr>
        <a:xfrm>
          <a:off x="3986874" y="842791"/>
          <a:ext cx="91440" cy="532406"/>
        </a:xfrm>
        <a:custGeom>
          <a:avLst/>
          <a:gdLst/>
          <a:ahLst/>
          <a:cxnLst/>
          <a:rect l="0" t="0" r="0" b="0"/>
          <a:pathLst>
            <a:path>
              <a:moveTo>
                <a:pt x="49469" y="0"/>
              </a:moveTo>
              <a:lnTo>
                <a:pt x="49469" y="472614"/>
              </a:lnTo>
              <a:lnTo>
                <a:pt x="45720" y="472614"/>
              </a:lnTo>
              <a:lnTo>
                <a:pt x="45720" y="5324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A8E9C-FF98-486C-A63F-5819C6CB9585}">
      <dsp:nvSpPr>
        <dsp:cNvPr id="0" name=""/>
        <dsp:cNvSpPr/>
      </dsp:nvSpPr>
      <dsp:spPr>
        <a:xfrm>
          <a:off x="396747" y="1846031"/>
          <a:ext cx="91440" cy="413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3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20B2F-1964-4CCB-B799-723C0E6414B2}">
      <dsp:nvSpPr>
        <dsp:cNvPr id="0" name=""/>
        <dsp:cNvSpPr/>
      </dsp:nvSpPr>
      <dsp:spPr>
        <a:xfrm>
          <a:off x="442467" y="842791"/>
          <a:ext cx="3593877" cy="453568"/>
        </a:xfrm>
        <a:custGeom>
          <a:avLst/>
          <a:gdLst/>
          <a:ahLst/>
          <a:cxnLst/>
          <a:rect l="0" t="0" r="0" b="0"/>
          <a:pathLst>
            <a:path>
              <a:moveTo>
                <a:pt x="3593877" y="0"/>
              </a:moveTo>
              <a:lnTo>
                <a:pt x="3593877" y="393776"/>
              </a:lnTo>
              <a:lnTo>
                <a:pt x="0" y="393776"/>
              </a:lnTo>
              <a:lnTo>
                <a:pt x="0" y="453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4FF0F-F93A-4F43-85E5-43F7305D3D04}">
      <dsp:nvSpPr>
        <dsp:cNvPr id="0" name=""/>
        <dsp:cNvSpPr/>
      </dsp:nvSpPr>
      <dsp:spPr>
        <a:xfrm>
          <a:off x="3602580" y="291911"/>
          <a:ext cx="867528" cy="550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34C6CC-2F68-48B4-8EEA-F093F52650CA}">
      <dsp:nvSpPr>
        <dsp:cNvPr id="0" name=""/>
        <dsp:cNvSpPr/>
      </dsp:nvSpPr>
      <dsp:spPr>
        <a:xfrm>
          <a:off x="3674294" y="360039"/>
          <a:ext cx="867528" cy="550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PRESIDENTE</a:t>
          </a:r>
          <a:endParaRPr lang="pt-BR" sz="900" kern="1200" dirty="0" smtClean="0"/>
        </a:p>
      </dsp:txBody>
      <dsp:txXfrm>
        <a:off x="3690429" y="376174"/>
        <a:ext cx="835258" cy="518610"/>
      </dsp:txXfrm>
    </dsp:sp>
    <dsp:sp modelId="{0A4E09F8-79F5-4F54-BC78-9FBD4FE13452}">
      <dsp:nvSpPr>
        <dsp:cNvPr id="0" name=""/>
        <dsp:cNvSpPr/>
      </dsp:nvSpPr>
      <dsp:spPr>
        <a:xfrm>
          <a:off x="8806" y="1296360"/>
          <a:ext cx="867321" cy="549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623278-DD75-47E8-9FE0-49B89C65F3B5}">
      <dsp:nvSpPr>
        <dsp:cNvPr id="0" name=""/>
        <dsp:cNvSpPr/>
      </dsp:nvSpPr>
      <dsp:spPr>
        <a:xfrm>
          <a:off x="80521" y="1364488"/>
          <a:ext cx="867321" cy="549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TESOUREIRO</a:t>
          </a:r>
          <a:endParaRPr lang="pt-BR" sz="900" kern="1200" dirty="0" smtClean="0"/>
        </a:p>
      </dsp:txBody>
      <dsp:txXfrm>
        <a:off x="96620" y="1380587"/>
        <a:ext cx="835123" cy="517473"/>
      </dsp:txXfrm>
    </dsp:sp>
    <dsp:sp modelId="{58BC05C0-0CCC-4168-9A40-D7FFE6559677}">
      <dsp:nvSpPr>
        <dsp:cNvPr id="0" name=""/>
        <dsp:cNvSpPr/>
      </dsp:nvSpPr>
      <dsp:spPr>
        <a:xfrm>
          <a:off x="1306" y="2259373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F5D714-99B4-4A2F-BF16-63EE4D3335A0}">
      <dsp:nvSpPr>
        <dsp:cNvPr id="0" name=""/>
        <dsp:cNvSpPr/>
      </dsp:nvSpPr>
      <dsp:spPr>
        <a:xfrm>
          <a:off x="73021" y="2327502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89687" y="2344168"/>
        <a:ext cx="848989" cy="535688"/>
      </dsp:txXfrm>
    </dsp:sp>
    <dsp:sp modelId="{C192CD9C-ABAC-480E-841F-EA347EE5DF3E}">
      <dsp:nvSpPr>
        <dsp:cNvPr id="0" name=""/>
        <dsp:cNvSpPr/>
      </dsp:nvSpPr>
      <dsp:spPr>
        <a:xfrm>
          <a:off x="3591433" y="1375198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5CB516-9678-4BA3-9105-DBE52DC880EC}">
      <dsp:nvSpPr>
        <dsp:cNvPr id="0" name=""/>
        <dsp:cNvSpPr/>
      </dsp:nvSpPr>
      <dsp:spPr>
        <a:xfrm>
          <a:off x="3663148" y="1443327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VICE </a:t>
          </a:r>
          <a:r>
            <a:rPr lang="pt-BR" sz="900" kern="1200" dirty="0" smtClean="0"/>
            <a:t>PRESIDENTE</a:t>
          </a:r>
          <a:endParaRPr lang="pt-BR" sz="900" kern="1200" dirty="0" smtClean="0"/>
        </a:p>
      </dsp:txBody>
      <dsp:txXfrm>
        <a:off x="3679814" y="1459993"/>
        <a:ext cx="848989" cy="535688"/>
      </dsp:txXfrm>
    </dsp:sp>
    <dsp:sp modelId="{DFE0F69B-B960-461A-AA49-5872711507BE}">
      <dsp:nvSpPr>
        <dsp:cNvPr id="0" name=""/>
        <dsp:cNvSpPr/>
      </dsp:nvSpPr>
      <dsp:spPr>
        <a:xfrm>
          <a:off x="481656" y="3384377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7386C8-6D6D-4766-87B9-7037000138ED}">
      <dsp:nvSpPr>
        <dsp:cNvPr id="0" name=""/>
        <dsp:cNvSpPr/>
      </dsp:nvSpPr>
      <dsp:spPr>
        <a:xfrm>
          <a:off x="553370" y="3452506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CONSELHO </a:t>
          </a:r>
          <a:r>
            <a:rPr lang="pt-BR" sz="900" kern="1200" dirty="0" smtClean="0"/>
            <a:t>FISCAL</a:t>
          </a:r>
          <a:endParaRPr lang="pt-BR" sz="900" kern="1200" dirty="0" smtClean="0"/>
        </a:p>
      </dsp:txBody>
      <dsp:txXfrm>
        <a:off x="570036" y="3469172"/>
        <a:ext cx="848989" cy="535688"/>
      </dsp:txXfrm>
    </dsp:sp>
    <dsp:sp modelId="{91792FC5-D719-4D91-ABCE-8FB1C5D456B2}">
      <dsp:nvSpPr>
        <dsp:cNvPr id="0" name=""/>
        <dsp:cNvSpPr/>
      </dsp:nvSpPr>
      <dsp:spPr>
        <a:xfrm>
          <a:off x="481656" y="4475423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1BAB59-67F0-4D8B-8B19-E34F271D0BF6}">
      <dsp:nvSpPr>
        <dsp:cNvPr id="0" name=""/>
        <dsp:cNvSpPr/>
      </dsp:nvSpPr>
      <dsp:spPr>
        <a:xfrm>
          <a:off x="553370" y="4543551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570036" y="4560217"/>
        <a:ext cx="848989" cy="535688"/>
      </dsp:txXfrm>
    </dsp:sp>
    <dsp:sp modelId="{2B01759E-7010-4048-BC63-DDC73D376D8B}">
      <dsp:nvSpPr>
        <dsp:cNvPr id="0" name=""/>
        <dsp:cNvSpPr/>
      </dsp:nvSpPr>
      <dsp:spPr>
        <a:xfrm>
          <a:off x="1771323" y="3384377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4AADDB-71D6-4A3D-910A-5AE77535018D}">
      <dsp:nvSpPr>
        <dsp:cNvPr id="0" name=""/>
        <dsp:cNvSpPr/>
      </dsp:nvSpPr>
      <dsp:spPr>
        <a:xfrm>
          <a:off x="1843037" y="3452506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CONSELHO </a:t>
          </a:r>
          <a:r>
            <a:rPr lang="pt-BR" sz="900" kern="1200" dirty="0" smtClean="0"/>
            <a:t>FISCAL</a:t>
          </a:r>
          <a:endParaRPr lang="pt-BR" sz="900" kern="1200" dirty="0" smtClean="0"/>
        </a:p>
      </dsp:txBody>
      <dsp:txXfrm>
        <a:off x="1859703" y="3469172"/>
        <a:ext cx="848989" cy="535688"/>
      </dsp:txXfrm>
    </dsp:sp>
    <dsp:sp modelId="{1BF1F1CE-5718-4CF3-9D7D-209466CE8B4F}">
      <dsp:nvSpPr>
        <dsp:cNvPr id="0" name=""/>
        <dsp:cNvSpPr/>
      </dsp:nvSpPr>
      <dsp:spPr>
        <a:xfrm>
          <a:off x="1771323" y="4475423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118602-C6FF-4FF5-830F-571AF419C29A}">
      <dsp:nvSpPr>
        <dsp:cNvPr id="0" name=""/>
        <dsp:cNvSpPr/>
      </dsp:nvSpPr>
      <dsp:spPr>
        <a:xfrm>
          <a:off x="1843037" y="4543551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1859703" y="4560217"/>
        <a:ext cx="848989" cy="535688"/>
      </dsp:txXfrm>
    </dsp:sp>
    <dsp:sp modelId="{AEC43239-DAE7-40D4-B8C1-F987C70D5499}">
      <dsp:nvSpPr>
        <dsp:cNvPr id="0" name=""/>
        <dsp:cNvSpPr/>
      </dsp:nvSpPr>
      <dsp:spPr>
        <a:xfrm>
          <a:off x="2966925" y="3384377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03AF2F-46FF-4E42-BBD4-D9547150E3D7}">
      <dsp:nvSpPr>
        <dsp:cNvPr id="0" name=""/>
        <dsp:cNvSpPr/>
      </dsp:nvSpPr>
      <dsp:spPr>
        <a:xfrm>
          <a:off x="3038639" y="3452506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CONSELHO </a:t>
          </a:r>
          <a:r>
            <a:rPr lang="pt-BR" sz="900" kern="1200" dirty="0" smtClean="0"/>
            <a:t>FISCAL</a:t>
          </a:r>
          <a:endParaRPr lang="pt-BR" sz="900" kern="1200" dirty="0" smtClean="0"/>
        </a:p>
      </dsp:txBody>
      <dsp:txXfrm>
        <a:off x="3055305" y="3469172"/>
        <a:ext cx="848989" cy="535688"/>
      </dsp:txXfrm>
    </dsp:sp>
    <dsp:sp modelId="{251397C9-F718-4AB6-9A8F-D7C92164B820}">
      <dsp:nvSpPr>
        <dsp:cNvPr id="0" name=""/>
        <dsp:cNvSpPr/>
      </dsp:nvSpPr>
      <dsp:spPr>
        <a:xfrm>
          <a:off x="2966925" y="4475423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D047A4-FF62-4FD1-BB87-B148287041A2}">
      <dsp:nvSpPr>
        <dsp:cNvPr id="0" name=""/>
        <dsp:cNvSpPr/>
      </dsp:nvSpPr>
      <dsp:spPr>
        <a:xfrm>
          <a:off x="3038639" y="4543551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3055305" y="4560217"/>
        <a:ext cx="848989" cy="535688"/>
      </dsp:txXfrm>
    </dsp:sp>
    <dsp:sp modelId="{BC54A75F-AEB9-48E1-8EAB-201CD09AEF3A}">
      <dsp:nvSpPr>
        <dsp:cNvPr id="0" name=""/>
        <dsp:cNvSpPr/>
      </dsp:nvSpPr>
      <dsp:spPr>
        <a:xfrm>
          <a:off x="4605001" y="3384377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55330B-7411-4904-AAF9-4BADB91B68A6}">
      <dsp:nvSpPr>
        <dsp:cNvPr id="0" name=""/>
        <dsp:cNvSpPr/>
      </dsp:nvSpPr>
      <dsp:spPr>
        <a:xfrm>
          <a:off x="4676715" y="3452506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DELEGADO </a:t>
          </a:r>
          <a:r>
            <a:rPr lang="pt-BR" sz="900" kern="1200" dirty="0" smtClean="0"/>
            <a:t>FECOMERCIO</a:t>
          </a:r>
          <a:endParaRPr lang="pt-BR" sz="900" kern="1200" dirty="0" smtClean="0"/>
        </a:p>
      </dsp:txBody>
      <dsp:txXfrm>
        <a:off x="4693381" y="3469172"/>
        <a:ext cx="848989" cy="535688"/>
      </dsp:txXfrm>
    </dsp:sp>
    <dsp:sp modelId="{B6BD4079-20CC-4EDE-BBA8-DF41FA0AF97D}">
      <dsp:nvSpPr>
        <dsp:cNvPr id="0" name=""/>
        <dsp:cNvSpPr/>
      </dsp:nvSpPr>
      <dsp:spPr>
        <a:xfrm>
          <a:off x="4605001" y="4475423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6556F0-7213-44BF-9A6C-E792C35EFA3D}">
      <dsp:nvSpPr>
        <dsp:cNvPr id="0" name=""/>
        <dsp:cNvSpPr/>
      </dsp:nvSpPr>
      <dsp:spPr>
        <a:xfrm>
          <a:off x="4676715" y="4543551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4693381" y="4560217"/>
        <a:ext cx="848989" cy="535688"/>
      </dsp:txXfrm>
    </dsp:sp>
    <dsp:sp modelId="{2A825754-8C1F-42C3-8484-674853BADF02}">
      <dsp:nvSpPr>
        <dsp:cNvPr id="0" name=""/>
        <dsp:cNvSpPr/>
      </dsp:nvSpPr>
      <dsp:spPr>
        <a:xfrm>
          <a:off x="5800603" y="3384377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D14C1C-CCA5-4998-9A08-C0166AF85CEC}">
      <dsp:nvSpPr>
        <dsp:cNvPr id="0" name=""/>
        <dsp:cNvSpPr/>
      </dsp:nvSpPr>
      <dsp:spPr>
        <a:xfrm>
          <a:off x="5872317" y="3452506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DELEGADO </a:t>
          </a:r>
          <a:r>
            <a:rPr lang="pt-BR" sz="900" kern="1200" dirty="0" smtClean="0"/>
            <a:t>FECOMERCIO</a:t>
          </a:r>
          <a:endParaRPr lang="pt-BR" sz="900" kern="1200" dirty="0" smtClean="0"/>
        </a:p>
      </dsp:txBody>
      <dsp:txXfrm>
        <a:off x="5888983" y="3469172"/>
        <a:ext cx="848989" cy="535688"/>
      </dsp:txXfrm>
    </dsp:sp>
    <dsp:sp modelId="{F571F26F-119E-489D-B730-A9DBDA7CE4F6}">
      <dsp:nvSpPr>
        <dsp:cNvPr id="0" name=""/>
        <dsp:cNvSpPr/>
      </dsp:nvSpPr>
      <dsp:spPr>
        <a:xfrm>
          <a:off x="5800603" y="4475423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4A0274-5CE8-4983-8B39-5F19E4B006AF}">
      <dsp:nvSpPr>
        <dsp:cNvPr id="0" name=""/>
        <dsp:cNvSpPr/>
      </dsp:nvSpPr>
      <dsp:spPr>
        <a:xfrm>
          <a:off x="5872317" y="4543551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5888983" y="4560217"/>
        <a:ext cx="848989" cy="535688"/>
      </dsp:txXfrm>
    </dsp:sp>
    <dsp:sp modelId="{D42DC00A-E922-4DFE-84E0-088EB5376DDB}">
      <dsp:nvSpPr>
        <dsp:cNvPr id="0" name=""/>
        <dsp:cNvSpPr/>
      </dsp:nvSpPr>
      <dsp:spPr>
        <a:xfrm>
          <a:off x="2429938" y="2452153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E54B8-0EB0-4BDC-B43C-94B620CD4427}">
      <dsp:nvSpPr>
        <dsp:cNvPr id="0" name=""/>
        <dsp:cNvSpPr/>
      </dsp:nvSpPr>
      <dsp:spPr>
        <a:xfrm>
          <a:off x="2501652" y="2520282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2518318" y="2536948"/>
        <a:ext cx="848989" cy="535688"/>
      </dsp:txXfrm>
    </dsp:sp>
    <dsp:sp modelId="{D2D5F558-4881-4618-82EE-EAC1FF9BA982}">
      <dsp:nvSpPr>
        <dsp:cNvPr id="0" name=""/>
        <dsp:cNvSpPr/>
      </dsp:nvSpPr>
      <dsp:spPr>
        <a:xfrm>
          <a:off x="7181561" y="1296360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AAD6E7-0EFD-40A0-B451-AA0A447E9C88}">
      <dsp:nvSpPr>
        <dsp:cNvPr id="0" name=""/>
        <dsp:cNvSpPr/>
      </dsp:nvSpPr>
      <dsp:spPr>
        <a:xfrm>
          <a:off x="7253275" y="1364488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SECRETÁRIO</a:t>
          </a:r>
          <a:endParaRPr lang="pt-BR" sz="900" kern="1200" dirty="0" smtClean="0"/>
        </a:p>
      </dsp:txBody>
      <dsp:txXfrm>
        <a:off x="7269941" y="1381154"/>
        <a:ext cx="848989" cy="535688"/>
      </dsp:txXfrm>
    </dsp:sp>
    <dsp:sp modelId="{9BB6211D-6B25-4DD4-A5E0-2032C7B18D13}">
      <dsp:nvSpPr>
        <dsp:cNvPr id="0" name=""/>
        <dsp:cNvSpPr/>
      </dsp:nvSpPr>
      <dsp:spPr>
        <a:xfrm>
          <a:off x="7181561" y="2278722"/>
          <a:ext cx="882321" cy="569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071433-B783-4F24-98B0-A258D8BCCFAE}">
      <dsp:nvSpPr>
        <dsp:cNvPr id="0" name=""/>
        <dsp:cNvSpPr/>
      </dsp:nvSpPr>
      <dsp:spPr>
        <a:xfrm>
          <a:off x="7253275" y="2346851"/>
          <a:ext cx="882321" cy="569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SUPLENTE</a:t>
          </a:r>
          <a:endParaRPr lang="pt-BR" sz="900" kern="1200" dirty="0" smtClean="0"/>
        </a:p>
      </dsp:txBody>
      <dsp:txXfrm>
        <a:off x="7269941" y="2363517"/>
        <a:ext cx="848989" cy="53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7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52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59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2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71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36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73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9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31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43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2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308D-0C6E-417F-B6AD-E343B65D460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4F98-8DBA-4D38-8CB6-3C3FDFBAA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7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86781912"/>
              </p:ext>
            </p:extLst>
          </p:nvPr>
        </p:nvGraphicFramePr>
        <p:xfrm>
          <a:off x="467544" y="980728"/>
          <a:ext cx="81369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5" name="Picture 64" descr="Logo Sincomerci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99" y="260648"/>
            <a:ext cx="28797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CaixaDeTexto 75"/>
          <p:cNvSpPr txBox="1"/>
          <p:nvPr/>
        </p:nvSpPr>
        <p:spPr>
          <a:xfrm>
            <a:off x="3410356" y="6397203"/>
            <a:ext cx="227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/>
              <a:t>Diretoria </a:t>
            </a:r>
            <a:r>
              <a:rPr lang="pt-BR" smtClean="0"/>
              <a:t>2022 </a:t>
            </a:r>
            <a:r>
              <a:rPr lang="pt-BR"/>
              <a:t>a</a:t>
            </a:r>
            <a:r>
              <a:rPr lang="pt-BR" smtClean="0"/>
              <a:t> </a:t>
            </a:r>
            <a:r>
              <a:rPr lang="pt-BR" smtClean="0"/>
              <a:t>2026.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142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MQN-06</cp:lastModifiedBy>
  <cp:revision>30</cp:revision>
  <cp:lastPrinted>2021-09-17T19:52:16Z</cp:lastPrinted>
  <dcterms:created xsi:type="dcterms:W3CDTF">2012-05-17T13:54:23Z</dcterms:created>
  <dcterms:modified xsi:type="dcterms:W3CDTF">2021-09-17T19:52:16Z</dcterms:modified>
</cp:coreProperties>
</file>